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3.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551" r:id="rId4"/>
    <p:sldMasterId id="2147484581" r:id="rId5"/>
    <p:sldMasterId id="2147484592" r:id="rId6"/>
    <p:sldMasterId id="2147484625" r:id="rId7"/>
  </p:sldMasterIdLst>
  <p:notesMasterIdLst>
    <p:notesMasterId r:id="rId12"/>
  </p:notesMasterIdLst>
  <p:handoutMasterIdLst>
    <p:handoutMasterId r:id="rId13"/>
  </p:handoutMasterIdLst>
  <p:sldIdLst>
    <p:sldId id="2076137265" r:id="rId8"/>
    <p:sldId id="2076137778" r:id="rId9"/>
    <p:sldId id="2076137786" r:id="rId10"/>
    <p:sldId id="2076137787" r:id="rId1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verview" id="{EC4383E7-7504-4EAD-818B-8F5073AC302F}">
          <p14:sldIdLst>
            <p14:sldId id="2076137265"/>
            <p14:sldId id="2076137778"/>
          </p14:sldIdLst>
        </p14:section>
        <p14:section name="Operations using the .NET SDK" id="{67A67117-D50B-4FE1-8D11-CEFF2C9DE2B6}">
          <p14:sldIdLst/>
        </p14:section>
        <p14:section name="Operations using the Java SDK" id="{4B9988D7-D9B8-45D4-8189-70452B16B61D}">
          <p14:sldIdLst/>
        </p14:section>
        <p14:section name="Operations using the Node.js SDK" id="{8AB5F81F-4845-4186-93D4-A16EEE4B4DA2}">
          <p14:sldIdLst/>
        </p14:section>
        <p14:section name="Operations using the Python SDK" id="{D6B1E48F-20B0-4BA3-856A-1F51BE0B1619}">
          <p14:sldIdLst/>
        </p14:section>
        <p14:section name="Call to Action" id="{57E24D13-65C9-4ED8-909F-4A36C4341B72}">
          <p14:sldIdLst>
            <p14:sldId id="2076137786"/>
          </p14:sldIdLst>
        </p14:section>
        <p14:section name="Queries using the .NET SDK" id="{C79D254F-9FE1-40C8-B252-D7A2A0CA3939}">
          <p14:sldIdLst/>
        </p14:section>
        <p14:section name="Queries using the Java SDK" id="{0A7262E3-7C6F-411E-8543-4B31EF39D494}">
          <p14:sldIdLst/>
        </p14:section>
        <p14:section name="Queries using the Node.js SDK" id="{1B546A8D-81C4-42CF-9B58-FBD8A30DEE52}">
          <p14:sldIdLst/>
        </p14:section>
        <p14:section name="Queries using the Python SDK" id="{40815821-C0D0-4356-B37B-0EAD5F5BD0C9}">
          <p14:sldIdLst/>
        </p14:section>
        <p14:section name="Untitled Section" id="{2D1B2005-7345-4A8B-B932-9881FC3C1DD0}">
          <p14:sldIdLst/>
        </p14:section>
        <p14:section name="Call to Action" id="{EBE73096-AFA0-4089-A9DF-EBC057D1CDFF}">
          <p14:sldIdLst>
            <p14:sldId id="2076137787"/>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FAFF"/>
    <a:srgbClr val="0078D7"/>
    <a:srgbClr val="E2CFF1"/>
    <a:srgbClr val="EBEBEB"/>
    <a:srgbClr val="3C3C41"/>
    <a:srgbClr val="FFFFFF"/>
    <a:srgbClr val="000000"/>
    <a:srgbClr val="0078D4"/>
    <a:srgbClr val="1A1A1A"/>
    <a:srgbClr val="008272"/>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160" autoAdjust="0"/>
  </p:normalViewPr>
  <p:slideViewPr>
    <p:cSldViewPr snapToGrid="0">
      <p:cViewPr>
        <p:scale>
          <a:sx n="125" d="100"/>
          <a:sy n="125" d="100"/>
        </p:scale>
        <p:origin x="534" y="90"/>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3.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dney Andrews" userId="bf6b72ff-c0a4-4541-889d-4072e9e5979f" providerId="ADAL" clId="{B4097F3A-231F-4C90-9E10-DE385C438C6D}"/>
    <pc:docChg chg="undo custSel modSld addSection delSection modSection">
      <pc:chgData name="Sidney Andrews" userId="bf6b72ff-c0a4-4541-889d-4072e9e5979f" providerId="ADAL" clId="{B4097F3A-231F-4C90-9E10-DE385C438C6D}" dt="2021-06-17T18:12:31.342" v="53" actId="6549"/>
      <pc:docMkLst>
        <pc:docMk/>
      </pc:docMkLst>
      <pc:sldChg chg="modSp mod">
        <pc:chgData name="Sidney Andrews" userId="bf6b72ff-c0a4-4541-889d-4072e9e5979f" providerId="ADAL" clId="{B4097F3A-231F-4C90-9E10-DE385C438C6D}" dt="2021-06-17T18:12:31.342" v="53" actId="6549"/>
        <pc:sldMkLst>
          <pc:docMk/>
          <pc:sldMk cId="2566343445" sldId="2076137778"/>
        </pc:sldMkLst>
        <pc:spChg chg="mod">
          <ac:chgData name="Sidney Andrews" userId="bf6b72ff-c0a4-4541-889d-4072e9e5979f" providerId="ADAL" clId="{B4097F3A-231F-4C90-9E10-DE385C438C6D}" dt="2021-06-17T18:12:31.342" v="53" actId="6549"/>
          <ac:spMkLst>
            <pc:docMk/>
            <pc:sldMk cId="2566343445" sldId="2076137778"/>
            <ac:spMk id="3" creationId="{6DEAFB77-9BA5-4089-AB31-038A4658EA6A}"/>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6/17/2021 11:21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jpeg>
</file>

<file path=ppt/media/image11.jpeg>
</file>

<file path=ppt/media/image12.jpeg>
</file>

<file path=ppt/media/image13.png>
</file>

<file path=ppt/media/image14.png>
</file>

<file path=ppt/media/image16.png>
</file>

<file path=ppt/media/image18.pn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0.png>
</file>

<file path=ppt/media/image31.png>
</file>

<file path=ppt/media/image32.png>
</file>

<file path=ppt/media/image5.tif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6/17/2021 11:21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9ABDCF-0071-4C18-BCC3-E556CD0A133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8430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3685642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8140389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12.jpe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14946" y="3090314"/>
            <a:ext cx="9823498" cy="1828800"/>
          </a:xfrm>
          <a:noFill/>
        </p:spPr>
        <p:txBody>
          <a:bodyPr lIns="0" tIns="0" rIns="0" bIns="182880" anchor="b" anchorCtr="0"/>
          <a:lstStyle>
            <a:lvl1pPr>
              <a:defRPr sz="4800" strike="noStrike" spc="-50"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74162" y="4944165"/>
            <a:ext cx="9795376" cy="760208"/>
          </a:xfrm>
        </p:spPr>
        <p:txBody>
          <a:bodyPr/>
          <a:lstStyle>
            <a:lvl1pPr>
              <a:defRPr sz="1800"/>
            </a:lvl1pPr>
            <a:lvl2pPr>
              <a:defRPr sz="1800"/>
            </a:lvl2pPr>
            <a:lvl3pPr>
              <a:defRPr sz="1400"/>
            </a:lvl3pPr>
            <a:lvl4pPr>
              <a:defRPr sz="1400"/>
            </a:lvl4pPr>
            <a:lvl5pPr>
              <a:defRPr sz="1050"/>
            </a:lvl5pPr>
          </a:lstStyle>
          <a:p>
            <a:pPr lvl="0"/>
            <a:r>
              <a:rPr lang="en-US"/>
              <a:t>Author name</a:t>
            </a:r>
          </a:p>
          <a:p>
            <a:pPr lvl="1"/>
            <a:r>
              <a:rPr lang="en-US"/>
              <a:t>Date</a:t>
            </a:r>
          </a:p>
        </p:txBody>
      </p:sp>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74281" y="1631570"/>
            <a:ext cx="3681793" cy="3161094"/>
          </a:xfrm>
          <a:blipFill>
            <a:blip r:embed="rId2"/>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86263" y="1631570"/>
            <a:ext cx="3681793" cy="3161094"/>
          </a:xfrm>
          <a:blipFill>
            <a:blip r:embed="rId3"/>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307388" y="1631568"/>
            <a:ext cx="3681793" cy="3161095"/>
          </a:xfrm>
          <a:blipFill>
            <a:blip r:embed="rId4"/>
            <a:stretch>
              <a:fillRect/>
            </a:stretch>
          </a:blipFill>
        </p:spPr>
        <p:txBody>
          <a:bodyPr anchor="ctr" anchorCtr="0">
            <a:noAutofit/>
          </a:bodyPr>
          <a:lstStyle>
            <a:lvl1pPr marL="0" indent="0" algn="ctr">
              <a:buNone/>
              <a:defRPr sz="2000">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8" y="5026024"/>
            <a:ext cx="3690937" cy="1209675"/>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 </a:t>
            </a:r>
          </a:p>
        </p:txBody>
      </p:sp>
    </p:spTree>
    <p:extLst>
      <p:ext uri="{BB962C8B-B14F-4D97-AF65-F5344CB8AC3E}">
        <p14:creationId xmlns:p14="http://schemas.microsoft.com/office/powerpoint/2010/main" val="2669954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3"/>
            <a:ext cx="1727200" cy="913689"/>
          </a:xfrm>
        </p:spPr>
        <p:txBody>
          <a:bodyPr>
            <a:noAutofit/>
          </a:bodyPr>
          <a:lstStyle>
            <a:lvl1pPr marL="0" indent="0">
              <a:buNone/>
              <a:defRPr sz="2000"/>
            </a:lvl1pPr>
          </a:lstStyle>
          <a:p>
            <a:pPr lvl="0"/>
            <a:r>
              <a:rPr lang="en-US"/>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426019" y="2201863"/>
            <a:ext cx="1727200" cy="913689"/>
          </a:xfrm>
        </p:spPr>
        <p:txBody>
          <a:bodyPr>
            <a:noAutofit/>
          </a:bodyPr>
          <a:lstStyle>
            <a:lvl1pPr marL="0" indent="0">
              <a:buNone/>
              <a:defRPr sz="2000"/>
            </a:lvl1pPr>
          </a:lstStyle>
          <a:p>
            <a:pPr lvl="0"/>
            <a:r>
              <a:rPr lang="en-US"/>
              <a:t>Picture</a:t>
            </a:r>
          </a:p>
        </p:txBody>
      </p:sp>
      <p:sp>
        <p:nvSpPr>
          <p:cNvPr id="26" name="Content Placeholder 15"/>
          <p:cNvSpPr>
            <a:spLocks noGrp="1"/>
          </p:cNvSpPr>
          <p:nvPr>
            <p:ph sz="quarter" idx="27" hasCustomPrompt="1"/>
          </p:nvPr>
        </p:nvSpPr>
        <p:spPr>
          <a:xfrm>
            <a:off x="4386899" y="2201863"/>
            <a:ext cx="1727200" cy="913689"/>
          </a:xfrm>
        </p:spPr>
        <p:txBody>
          <a:bodyPr>
            <a:noAutofit/>
          </a:bodyPr>
          <a:lstStyle>
            <a:lvl1pPr marL="0" indent="0">
              <a:buNone/>
              <a:defRPr sz="2000"/>
            </a:lvl1pPr>
          </a:lstStyle>
          <a:p>
            <a:pPr lvl="0"/>
            <a:r>
              <a:rPr lang="en-US"/>
              <a:t>Picture</a:t>
            </a:r>
          </a:p>
        </p:txBody>
      </p:sp>
      <p:sp>
        <p:nvSpPr>
          <p:cNvPr id="27" name="Content Placeholder 15"/>
          <p:cNvSpPr>
            <a:spLocks noGrp="1"/>
          </p:cNvSpPr>
          <p:nvPr>
            <p:ph sz="quarter" idx="28" hasCustomPrompt="1"/>
          </p:nvPr>
        </p:nvSpPr>
        <p:spPr>
          <a:xfrm>
            <a:off x="6347779" y="2201863"/>
            <a:ext cx="1727200" cy="913689"/>
          </a:xfrm>
        </p:spPr>
        <p:txBody>
          <a:bodyPr>
            <a:noAutofit/>
          </a:bodyPr>
          <a:lstStyle>
            <a:lvl1pPr marL="0" indent="0">
              <a:buNone/>
              <a:defRPr sz="2000"/>
            </a:lvl1pPr>
          </a:lstStyle>
          <a:p>
            <a:pPr lvl="0"/>
            <a:r>
              <a:rPr lang="en-US"/>
              <a:t>Picture</a:t>
            </a:r>
          </a:p>
        </p:txBody>
      </p:sp>
      <p:sp>
        <p:nvSpPr>
          <p:cNvPr id="28" name="Content Placeholder 15"/>
          <p:cNvSpPr>
            <a:spLocks noGrp="1"/>
          </p:cNvSpPr>
          <p:nvPr>
            <p:ph sz="quarter" idx="29" hasCustomPrompt="1"/>
          </p:nvPr>
        </p:nvSpPr>
        <p:spPr>
          <a:xfrm>
            <a:off x="8308659" y="2201863"/>
            <a:ext cx="1727200" cy="913689"/>
          </a:xfrm>
        </p:spPr>
        <p:txBody>
          <a:bodyPr>
            <a:noAutofit/>
          </a:bodyPr>
          <a:lstStyle>
            <a:lvl1pPr marL="0" indent="0">
              <a:buNone/>
              <a:defRPr sz="2000"/>
            </a:lvl1pPr>
          </a:lstStyle>
          <a:p>
            <a:pPr lvl="0"/>
            <a:r>
              <a:rPr lang="en-US"/>
              <a:t>Picture</a:t>
            </a:r>
          </a:p>
        </p:txBody>
      </p:sp>
      <p:sp>
        <p:nvSpPr>
          <p:cNvPr id="29" name="Content Placeholder 15"/>
          <p:cNvSpPr>
            <a:spLocks noGrp="1"/>
          </p:cNvSpPr>
          <p:nvPr>
            <p:ph sz="quarter" idx="30" hasCustomPrompt="1"/>
          </p:nvPr>
        </p:nvSpPr>
        <p:spPr>
          <a:xfrm>
            <a:off x="10269538" y="2201863"/>
            <a:ext cx="1727200" cy="913689"/>
          </a:xfrm>
        </p:spPr>
        <p:txBody>
          <a:bodyPr>
            <a:noAutofit/>
          </a:bodyPr>
          <a:lstStyle>
            <a:lvl1pPr marL="0" indent="0">
              <a:buNone/>
              <a:defRPr sz="2000"/>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3"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5"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8"/>
            <a:ext cx="261936" cy="263525"/>
          </a:xfr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453069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4107187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2"/>
                </a:solidFill>
              </a:defRPr>
            </a:lvl1pPr>
          </a:lstStyle>
          <a:p>
            <a:pPr marL="0" lvl="0">
              <a:lnSpc>
                <a:spcPts val="5600"/>
              </a:lnSpc>
            </a:pPr>
            <a:r>
              <a:rPr lang="en-US"/>
              <a:t>Section title</a:t>
            </a:r>
          </a:p>
        </p:txBody>
      </p:sp>
    </p:spTree>
    <p:extLst>
      <p:ext uri="{BB962C8B-B14F-4D97-AF65-F5344CB8AC3E}">
        <p14:creationId xmlns:p14="http://schemas.microsoft.com/office/powerpoint/2010/main" val="28419269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8"/>
            <a:ext cx="7604124" cy="3629025"/>
          </a:xfrm>
          <a:noFill/>
        </p:spPr>
        <p:txBody>
          <a:bodyPr vert="horz" wrap="square" lIns="0" tIns="0" rIns="0" bIns="0" rtlCol="0" anchor="t" anchorCtr="0">
            <a:noAutofit/>
          </a:bodyPr>
          <a:lstStyle>
            <a:lvl1pPr>
              <a:defRPr lang="en-US" sz="4800" spc="-50" baseline="0" dirty="0">
                <a:solidFill>
                  <a:schemeClr val="tx1"/>
                </a:solidFill>
              </a:defRPr>
            </a:lvl1pPr>
          </a:lstStyle>
          <a:p>
            <a:pPr marL="0" lvl="0">
              <a:lnSpc>
                <a:spcPts val="5600"/>
              </a:lnSpc>
            </a:pPr>
            <a:r>
              <a:rPr lang="en-US"/>
              <a:t>Section title</a:t>
            </a:r>
          </a:p>
        </p:txBody>
      </p:sp>
    </p:spTree>
    <p:extLst>
      <p:ext uri="{BB962C8B-B14F-4D97-AF65-F5344CB8AC3E}">
        <p14:creationId xmlns:p14="http://schemas.microsoft.com/office/powerpoint/2010/main" val="33835041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354763" y="0"/>
            <a:ext cx="6081712" cy="6994525"/>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6"/>
            <a:ext cx="4919662" cy="2701637"/>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8" y="1960860"/>
            <a:ext cx="4919661" cy="307777"/>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2518741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201863"/>
            <a:ext cx="3690937" cy="2590800"/>
          </a:xfrm>
          <a:blipFill>
            <a:blip r:embed="rId2"/>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89437" y="2201863"/>
            <a:ext cx="3679825" cy="2590800"/>
          </a:xfrm>
          <a:blipFill>
            <a:blip r:embed="rId3"/>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302625" y="2201863"/>
            <a:ext cx="3695700" cy="2590800"/>
          </a:xfrm>
          <a:blipFill>
            <a:blip r:embed="rId4"/>
            <a:stretch>
              <a:fillRect/>
            </a:stretch>
          </a:blipFill>
        </p:spPr>
        <p:txBody>
          <a:bodyPr anchor="ctr" anchorCtr="0">
            <a:noAutofit/>
          </a:bodyPr>
          <a:lstStyle>
            <a:lvl1pPr marL="0" indent="0" algn="ctr">
              <a:buNone/>
              <a:defRPr sz="2000">
                <a:solidFill>
                  <a:schemeClr val="bg2"/>
                </a:solidFill>
              </a:defRPr>
            </a:lvl1pPr>
          </a:lstStyle>
          <a:p>
            <a:r>
              <a:rPr lang="en-US"/>
              <a:t>Click icon to add 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540896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43407"/>
            <a:ext cx="7902575" cy="6568052"/>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65138" y="1961079"/>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65139" y="2761498"/>
            <a:ext cx="4853622" cy="2522101"/>
          </a:xfrm>
        </p:spPr>
        <p:txBody>
          <a:bodyPr lIns="0" tIns="0" rIns="0" bIns="0"/>
          <a:lstStyle>
            <a:lvl1pPr marL="285750" indent="-285750">
              <a:lnSpc>
                <a:spcPts val="1800"/>
              </a:lnSpc>
              <a:spcBef>
                <a:spcPts val="0"/>
              </a:spcBef>
              <a:buFont typeface="Arial" panose="020B0604020202020204" pitchFamily="34" charset="0"/>
              <a:buChar char="•"/>
              <a:defRPr sz="1400" b="0" i="0" spc="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569326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49" y="1562100"/>
            <a:ext cx="5951026" cy="4411663"/>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49"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8" y="2040568"/>
            <a:ext cx="1727200" cy="3047886"/>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853038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3" y="496641"/>
            <a:ext cx="11087895" cy="6497884"/>
          </a:xfrm>
          <a:prstGeom prst="rect">
            <a:avLst/>
          </a:prstGeom>
        </p:spPr>
      </p:pic>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1633858"/>
            <a:ext cx="7832726" cy="4405313"/>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40943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74162" y="4944165"/>
            <a:ext cx="9801726"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15560" y="3090314"/>
            <a:ext cx="9823498" cy="1828800"/>
          </a:xfrm>
          <a:noFill/>
        </p:spPr>
        <p:txBody>
          <a:bodyPr lIns="0" tIns="0" rIns="0" bIns="182880" anchor="b" anchorCtr="0"/>
          <a:lstStyle>
            <a:lvl1pPr>
              <a:defRPr sz="4800" strike="noStrike" spc="-50" baseline="0">
                <a:solidFill>
                  <a:schemeClr val="bg1"/>
                </a:solidFill>
              </a:defRPr>
            </a:lvl1pPr>
          </a:lstStyle>
          <a:p>
            <a:r>
              <a:rPr lang="en-US"/>
              <a:t>Microsoft 365</a:t>
            </a:r>
            <a:br>
              <a:rPr lang="en-US"/>
            </a:br>
            <a:r>
              <a:rPr lang="en-US"/>
              <a:t>title or event name</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9829" y="483228"/>
            <a:ext cx="1362456" cy="194066"/>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1989614"/>
            <a:ext cx="3690933" cy="3605213"/>
          </a:xfrm>
        </p:spPr>
        <p:txBody>
          <a:bodyPr anchor="ctr">
            <a:noAutofit/>
          </a:bodyPr>
          <a:lstStyle>
            <a:lvl1pPr marL="0" indent="0" algn="ctr">
              <a:buNone/>
              <a:defRPr sz="2400"/>
            </a:lvl1pPr>
          </a:lstStyle>
          <a:p>
            <a:r>
              <a:rPr lang="en-US"/>
              <a:t>Click icon to add chart</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65135" y="5973763"/>
            <a:ext cx="3690937" cy="307777"/>
          </a:xfrm>
        </p:spPr>
        <p:txBody>
          <a:bodyPr lIns="0" tIns="0" rIns="0" bIns="0"/>
          <a:lstStyle>
            <a:lvl1pPr marL="0" indent="0">
              <a:lnSpc>
                <a:spcPts val="1200"/>
              </a:lnSpc>
              <a:spcBef>
                <a:spcPts val="900"/>
              </a:spcBef>
              <a:buFont typeface="Arial" panose="020B0604020202020204" pitchFamily="34" charset="0"/>
              <a:buNone/>
              <a:defRPr sz="1000" b="0" i="0" spc="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89438"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89438" y="1989614"/>
            <a:ext cx="3679825" cy="3605213"/>
          </a:xfrm>
        </p:spPr>
        <p:txBody>
          <a:bodyPr anchor="ctr">
            <a:noAutofit/>
          </a:bodyPr>
          <a:lstStyle>
            <a:lvl1pPr marL="0" indent="0" algn="ctr">
              <a:buNone/>
              <a:defRPr sz="2400"/>
            </a:lvl1pPr>
          </a:lstStyle>
          <a:p>
            <a:r>
              <a:rPr lang="en-US"/>
              <a:t>Click icon to add chart</a:t>
            </a:r>
          </a:p>
        </p:txBody>
      </p:sp>
      <p:sp>
        <p:nvSpPr>
          <p:cNvPr id="21" name="Chart Placeholder 6"/>
          <p:cNvSpPr>
            <a:spLocks noGrp="1"/>
          </p:cNvSpPr>
          <p:nvPr>
            <p:ph type="chart" sz="quarter" idx="23"/>
          </p:nvPr>
        </p:nvSpPr>
        <p:spPr>
          <a:xfrm>
            <a:off x="8302624" y="1989614"/>
            <a:ext cx="3695701" cy="3605213"/>
          </a:xfrm>
        </p:spPr>
        <p:txBody>
          <a:bodyPr anchor="ctr">
            <a:noAutofit/>
          </a:bodyPr>
          <a:lstStyle>
            <a:lvl1pPr marL="0" indent="0" algn="ctr">
              <a:buNone/>
              <a:defRPr sz="2400"/>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4" y="5783263"/>
            <a:ext cx="3702053" cy="199692"/>
          </a:xfrm>
        </p:spPr>
        <p:txBody>
          <a:bodyPr tIns="0"/>
          <a:lstStyle>
            <a:lvl1pPr>
              <a:defRPr lang="en-US" sz="1000"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4" y="5973763"/>
            <a:ext cx="3679825" cy="307777"/>
          </a:xfrm>
        </p:spPr>
        <p:txBody>
          <a:bodyPr vert="horz" wrap="square" lIns="0" tIns="0" rIns="0" bIns="0" rtlCol="0">
            <a:spAutoFit/>
          </a:bodyPr>
          <a:lstStyle>
            <a:lvl1pPr>
              <a:tabLst/>
              <a:defRPr lang="en-US" sz="1000" b="0" i="0" spc="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345316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Table styling</a:t>
            </a:r>
          </a:p>
        </p:txBody>
      </p:sp>
      <p:sp>
        <p:nvSpPr>
          <p:cNvPr id="4" name="Table Placeholder 3"/>
          <p:cNvSpPr>
            <a:spLocks noGrp="1"/>
          </p:cNvSpPr>
          <p:nvPr>
            <p:ph type="tbl" sz="quarter" idx="10"/>
          </p:nvPr>
        </p:nvSpPr>
        <p:spPr>
          <a:xfrm>
            <a:off x="465138" y="2201862"/>
            <a:ext cx="11533187" cy="415988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27641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63277" y="6579623"/>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8" y="1882011"/>
            <a:ext cx="7604125" cy="1502728"/>
          </a:xfrm>
          <a:noFill/>
        </p:spPr>
        <p:txBody>
          <a:bodyPr lIns="0" tIns="0" rIns="0" bIns="0" anchor="t" anchorCtr="0"/>
          <a:lstStyle>
            <a:lvl1pPr>
              <a:lnSpc>
                <a:spcPct val="100000"/>
              </a:lnSpc>
              <a:spcAft>
                <a:spcPts val="1300"/>
              </a:spcAft>
              <a:defRPr sz="2600" spc="-50" baseline="0">
                <a:solidFill>
                  <a:schemeClr val="bg1"/>
                </a:solidFill>
              </a:defRPr>
            </a:lvl1pPr>
          </a:lstStyle>
          <a:p>
            <a:r>
              <a:rPr lang="en-US"/>
              <a:t>Thank you.</a:t>
            </a:r>
          </a:p>
        </p:txBody>
      </p:sp>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77" y="448056"/>
            <a:ext cx="1362456" cy="194066"/>
          </a:xfrm>
          <a:prstGeom prst="rect">
            <a:avLst/>
          </a:prstGeom>
        </p:spPr>
      </p:pic>
    </p:spTree>
    <p:extLst>
      <p:ext uri="{BB962C8B-B14F-4D97-AF65-F5344CB8AC3E}">
        <p14:creationId xmlns:p14="http://schemas.microsoft.com/office/powerpoint/2010/main" val="8538443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40" spc="0" baseline="0">
                <a:solidFill>
                  <a:schemeClr val="accent2"/>
                </a:solidFill>
                <a:latin typeface="+mj-lt"/>
                <a:cs typeface="Segoe UI" panose="020B0502040204020203" pitchFamily="34" charset="0"/>
              </a:defRPr>
            </a:lvl1pPr>
          </a:lstStyle>
          <a:p>
            <a:pPr lvl="0"/>
            <a:r>
              <a:rPr lang="en-US"/>
              <a:t>Speaker name or subtitle text</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95915" y="597450"/>
            <a:ext cx="1393641" cy="298433"/>
          </a:xfrm>
          <a:prstGeom prst="rect">
            <a:avLst/>
          </a:prstGeom>
        </p:spPr>
      </p:pic>
    </p:spTree>
    <p:extLst>
      <p:ext uri="{BB962C8B-B14F-4D97-AF65-F5344CB8AC3E}">
        <p14:creationId xmlns:p14="http://schemas.microsoft.com/office/powerpoint/2010/main" val="9849827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5109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95915" y="1464074"/>
            <a:ext cx="11239464" cy="16448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2294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600058" y="466301"/>
            <a:ext cx="11560798" cy="565027"/>
          </a:xfrm>
        </p:spPr>
        <p:txBody>
          <a:bodyPr/>
          <a:lstStyle>
            <a:lvl1pPr>
              <a:defRPr>
                <a:solidFill>
                  <a:schemeClr val="accent1"/>
                </a:solidFill>
              </a:defRPr>
            </a:lvl1pPr>
          </a:lstStyle>
          <a:p>
            <a:r>
              <a:rPr lang="en-US"/>
              <a:t>Click to edit Master title style</a:t>
            </a:r>
          </a:p>
        </p:txBody>
      </p:sp>
      <p:sp>
        <p:nvSpPr>
          <p:cNvPr id="3" name="Text Placeholder 2"/>
          <p:cNvSpPr>
            <a:spLocks noGrp="1"/>
          </p:cNvSpPr>
          <p:nvPr>
            <p:ph type="body" sz="quarter" idx="10"/>
          </p:nvPr>
        </p:nvSpPr>
        <p:spPr>
          <a:xfrm>
            <a:off x="595914" y="1853401"/>
            <a:ext cx="5596414" cy="1820755"/>
          </a:xfrm>
        </p:spPr>
        <p:txBody>
          <a:bodyPr/>
          <a:lstStyle>
            <a:lvl1pPr>
              <a:defRPr sz="2040">
                <a:latin typeface="+mn-lt"/>
              </a:defRPr>
            </a:lvl1pPr>
            <a:lvl2pPr>
              <a:defRPr sz="2040">
                <a:latin typeface="+mn-lt"/>
              </a:defRPr>
            </a:lvl2pPr>
            <a:lvl3pPr>
              <a:defRPr sz="2040">
                <a:latin typeface="+mn-lt"/>
              </a:defRPr>
            </a:lvl3pPr>
            <a:lvl4pPr>
              <a:defRPr sz="2040">
                <a:latin typeface="+mn-lt"/>
              </a:defRPr>
            </a:lvl4pPr>
            <a:lvl5pPr>
              <a:defRPr sz="204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3011F738-EE3A-FE47-A2D9-B8E6DD2E6028}"/>
              </a:ext>
            </a:extLst>
          </p:cNvPr>
          <p:cNvSpPr>
            <a:spLocks noGrp="1"/>
          </p:cNvSpPr>
          <p:nvPr>
            <p:ph type="pic" sz="quarter" idx="11"/>
          </p:nvPr>
        </p:nvSpPr>
        <p:spPr>
          <a:xfrm>
            <a:off x="6564443" y="1853401"/>
            <a:ext cx="5596414" cy="439479"/>
          </a:xfrm>
        </p:spPr>
        <p:txBody>
          <a:bodyPr/>
          <a:lstStyle/>
          <a:p>
            <a:endParaRPr lang="en-US"/>
          </a:p>
        </p:txBody>
      </p:sp>
    </p:spTree>
    <p:extLst>
      <p:ext uri="{BB962C8B-B14F-4D97-AF65-F5344CB8AC3E}">
        <p14:creationId xmlns:p14="http://schemas.microsoft.com/office/powerpoint/2010/main" val="647902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9628A1-6D0B-4C49-9848-3A328EDFE13F}"/>
              </a:ext>
            </a:extLst>
          </p:cNvPr>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398026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alf-page spli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5279E0-7ADE-4810-B3CF-D2664576264B}"/>
              </a:ext>
            </a:extLst>
          </p:cNvPr>
          <p:cNvSpPr/>
          <p:nvPr userDrawn="1"/>
        </p:nvSpPr>
        <p:spPr bwMode="auto">
          <a:xfrm>
            <a:off x="0" y="0"/>
            <a:ext cx="62182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p:cNvSpPr>
            <a:spLocks noGrp="1"/>
          </p:cNvSpPr>
          <p:nvPr>
            <p:ph type="body" sz="quarter" idx="10"/>
          </p:nvPr>
        </p:nvSpPr>
        <p:spPr>
          <a:xfrm>
            <a:off x="598149" y="1765649"/>
            <a:ext cx="4996355" cy="1180278"/>
          </a:xfrm>
        </p:spPr>
        <p:txBody>
          <a:bodyPr wrap="square">
            <a:spAutoFit/>
          </a:bodyPr>
          <a:lstStyle>
            <a:lvl1pPr marL="0" indent="0">
              <a:lnSpc>
                <a:spcPct val="110000"/>
              </a:lnSpc>
              <a:spcBef>
                <a:spcPts val="1224"/>
              </a:spcBef>
              <a:buNone/>
              <a:defRPr sz="1632">
                <a:solidFill>
                  <a:schemeClr val="bg1"/>
                </a:solidFill>
                <a:latin typeface="+mn-lt"/>
              </a:defRPr>
            </a:lvl1pPr>
            <a:lvl2pPr marL="233149" indent="0">
              <a:buNone/>
              <a:defRPr sz="1428">
                <a:solidFill>
                  <a:schemeClr val="bg1"/>
                </a:solidFill>
              </a:defRPr>
            </a:lvl2pPr>
            <a:lvl3pPr marL="466298" indent="0">
              <a:buNone/>
              <a:defRPr sz="1122">
                <a:solidFill>
                  <a:schemeClr val="bg1"/>
                </a:solidFill>
              </a:defRPr>
            </a:lvl3pPr>
            <a:lvl4pPr marL="699447" indent="0">
              <a:buNone/>
              <a:defRPr sz="1071">
                <a:solidFill>
                  <a:schemeClr val="bg1"/>
                </a:solidFill>
              </a:defRPr>
            </a:lvl4pPr>
            <a:lvl5pPr marL="932597" indent="0">
              <a:buNone/>
              <a:defRPr sz="1071">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C4B7896-F978-4D6E-861E-D10AD51486D4}"/>
              </a:ext>
            </a:extLst>
          </p:cNvPr>
          <p:cNvSpPr>
            <a:spLocks noGrp="1"/>
          </p:cNvSpPr>
          <p:nvPr>
            <p:ph type="title"/>
          </p:nvPr>
        </p:nvSpPr>
        <p:spPr>
          <a:xfrm>
            <a:off x="600059" y="466301"/>
            <a:ext cx="4994444" cy="1130181"/>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445783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orient="horz" pos="156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34975" y="449264"/>
            <a:ext cx="11563350" cy="773112"/>
          </a:xfrm>
          <a:prstGeom prst="rect">
            <a:avLst/>
          </a:prstGeom>
        </p:spPr>
        <p:txBody>
          <a:bodyPr vert="horz" wrap="square" lIns="0" tIns="0"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361573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978148-DDB8-4B1B-91B8-28130218C585}"/>
              </a:ext>
            </a:extLst>
          </p:cNvPr>
          <p:cNvGrpSpPr/>
          <p:nvPr userDrawn="1"/>
        </p:nvGrpSpPr>
        <p:grpSpPr>
          <a:xfrm>
            <a:off x="0" y="-1"/>
            <a:ext cx="12436475" cy="6994526"/>
            <a:chOff x="0" y="-1"/>
            <a:chExt cx="12436475" cy="6994526"/>
          </a:xfrm>
        </p:grpSpPr>
        <p:pic>
          <p:nvPicPr>
            <p:cNvPr id="8" name="Picture 7">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9" name="Rectangle 8">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11" name="Rectangle 10">
            <a:extLst>
              <a:ext uri="{FF2B5EF4-FFF2-40B4-BE49-F238E27FC236}">
                <a16:creationId xmlns:a16="http://schemas.microsoft.com/office/drawing/2014/main" id="{13532A61-7338-495C-8787-A222781205FF}"/>
              </a:ext>
            </a:extLst>
          </p:cNvPr>
          <p:cNvSpPr/>
          <p:nvPr userDrawn="1"/>
        </p:nvSpPr>
        <p:spPr bwMode="auto">
          <a:xfrm>
            <a:off x="434975" y="2170631"/>
            <a:ext cx="7627938"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683264"/>
          </a:xfrm>
        </p:spPr>
        <p:txBody>
          <a:bodyPr/>
          <a:lstStyle>
            <a:lvl1pPr>
              <a:defRPr sz="1800">
                <a:solidFill>
                  <a:schemeClr val="bg1"/>
                </a:solidFill>
              </a:defRPr>
            </a:lvl1pPr>
            <a:lvl2pPr>
              <a:defRPr sz="1800">
                <a:solidFill>
                  <a:schemeClr val="bg1"/>
                </a:solidFill>
              </a:defRPr>
            </a:lvl2pPr>
            <a:lvl3pPr>
              <a:defRPr sz="1400"/>
            </a:lvl3pPr>
            <a:lvl4pPr>
              <a:defRPr sz="1400"/>
            </a:lvl4pPr>
            <a:lvl5pPr>
              <a:defRPr sz="1050"/>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800" strike="noStrike" spc="-50"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36366006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4976" y="1866136"/>
            <a:ext cx="7627938" cy="400110"/>
          </a:xfrm>
          <a:noFill/>
        </p:spPr>
        <p:txBody>
          <a:bodyPr lIns="0" tIns="0" rIns="0" bIns="0" anchor="t" anchorCtr="0"/>
          <a:lstStyle>
            <a:lvl1pPr>
              <a:lnSpc>
                <a:spcPct val="100000"/>
              </a:lnSpc>
              <a:spcAft>
                <a:spcPts val="1299"/>
              </a:spcAft>
              <a:defRPr sz="2600" spc="-150" baseline="0">
                <a:solidFill>
                  <a:schemeClr val="tx1"/>
                </a:solidFill>
              </a:defRPr>
            </a:lvl1pPr>
          </a:lstStyle>
          <a:p>
            <a:r>
              <a:rPr lang="en-US"/>
              <a:t>Thank you.</a:t>
            </a:r>
          </a:p>
        </p:txBody>
      </p:sp>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37086" y="6444246"/>
            <a:ext cx="4572000" cy="109866"/>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111" eaLnBrk="0" hangingPunct="0"/>
            <a:r>
              <a:rPr lang="en-US" sz="700">
                <a:solidFill>
                  <a:schemeClr val="bg2"/>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C36BDE7C-8AED-4A87-A171-2EB14E4B983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37278" y="445842"/>
            <a:ext cx="914400" cy="194945"/>
          </a:xfrm>
          <a:prstGeom prst="rect">
            <a:avLst/>
          </a:prstGeom>
        </p:spPr>
      </p:pic>
    </p:spTree>
    <p:extLst>
      <p:ext uri="{BB962C8B-B14F-4D97-AF65-F5344CB8AC3E}">
        <p14:creationId xmlns:p14="http://schemas.microsoft.com/office/powerpoint/2010/main" val="3560780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126A-183E-4DBE-A964-38B7812D4F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A6018C-29A2-4426-B923-2118E4A3A8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72E423-2FB0-42AA-9AFC-57F67141C697}"/>
              </a:ext>
            </a:extLst>
          </p:cNvPr>
          <p:cNvSpPr>
            <a:spLocks noGrp="1"/>
          </p:cNvSpPr>
          <p:nvPr>
            <p:ph type="dt" sz="half" idx="10"/>
          </p:nvPr>
        </p:nvSpPr>
        <p:spPr/>
        <p:txBody>
          <a:bodyPr/>
          <a:lstStyle/>
          <a:p>
            <a:fld id="{6FA56076-D6D8-465C-9FFB-187164EA930C}" type="datetimeFigureOut">
              <a:rPr lang="en-US" smtClean="0"/>
              <a:t>6/17/2021</a:t>
            </a:fld>
            <a:endParaRPr lang="en-US"/>
          </a:p>
        </p:txBody>
      </p:sp>
      <p:sp>
        <p:nvSpPr>
          <p:cNvPr id="5" name="Footer Placeholder 4">
            <a:extLst>
              <a:ext uri="{FF2B5EF4-FFF2-40B4-BE49-F238E27FC236}">
                <a16:creationId xmlns:a16="http://schemas.microsoft.com/office/drawing/2014/main" id="{03B68AC8-3F03-4B19-BEFD-F4DEC8736F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8F48BD-1901-4873-B0B9-FFD92DF81B71}"/>
              </a:ext>
            </a:extLst>
          </p:cNvPr>
          <p:cNvSpPr>
            <a:spLocks noGrp="1"/>
          </p:cNvSpPr>
          <p:nvPr>
            <p:ph type="sldNum" sz="quarter" idx="12"/>
          </p:nvPr>
        </p:nvSpPr>
        <p:spPr/>
        <p:txBody>
          <a:bodyPr/>
          <a:lstStyle/>
          <a:p>
            <a:fld id="{562CAA73-975C-4931-8338-DEDD7C16A9DE}" type="slidenum">
              <a:rPr lang="en-US" smtClean="0"/>
              <a:t>‹#›</a:t>
            </a:fld>
            <a:endParaRPr lang="en-US"/>
          </a:p>
        </p:txBody>
      </p:sp>
    </p:spTree>
    <p:extLst>
      <p:ext uri="{BB962C8B-B14F-4D97-AF65-F5344CB8AC3E}">
        <p14:creationId xmlns:p14="http://schemas.microsoft.com/office/powerpoint/2010/main" val="223134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3449"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600059" y="3213130"/>
            <a:ext cx="3247476" cy="565027"/>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7338" y="3275904"/>
            <a:ext cx="6803399"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5877969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221023" y="0"/>
            <a:ext cx="8215452" cy="69945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95914" y="597450"/>
            <a:ext cx="1393840" cy="298433"/>
          </a:xfrm>
          <a:prstGeom prst="rect">
            <a:avLst/>
          </a:prstGeom>
        </p:spPr>
      </p:pic>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605631" y="2922482"/>
            <a:ext cx="3101023" cy="1578626"/>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3260" tIns="46630" rIns="93260" bIns="46630" numCol="1" anchor="t" anchorCtr="0" compatLnSpc="1">
            <a:prstTxWarp prst="textNoShape">
              <a:avLst/>
            </a:prstTxWarp>
          </a:bodyPr>
          <a:lstStyle/>
          <a:p>
            <a:endParaRPr lang="en-US" sz="1836"/>
          </a:p>
        </p:txBody>
      </p:sp>
    </p:spTree>
    <p:extLst>
      <p:ext uri="{BB962C8B-B14F-4D97-AF65-F5344CB8AC3E}">
        <p14:creationId xmlns:p14="http://schemas.microsoft.com/office/powerpoint/2010/main" val="39451506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100757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2474071"/>
            <a:ext cx="5620704"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5620704"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73597" y="0"/>
            <a:ext cx="8262878" cy="6994525"/>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2383905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2474071"/>
            <a:ext cx="5620704" cy="1130053"/>
          </a:xfrm>
          <a:noFill/>
        </p:spPr>
        <p:txBody>
          <a:bodyPr wrap="square" lIns="0" tIns="0" rIns="0" bIns="0" anchor="b" anchorCtr="0">
            <a:spAutoFit/>
          </a:bodyPr>
          <a:lstStyle>
            <a:lvl1pPr>
              <a:defRPr sz="3672" spc="-51"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5620704"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236530" y="-1"/>
            <a:ext cx="4199945" cy="6994526"/>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502195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93713" y="4041281"/>
            <a:ext cx="4248092"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440958" y="0"/>
            <a:ext cx="6995517" cy="6994525"/>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808479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8619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96709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userDrawn="1"/>
        </p:nvGrpSpPr>
        <p:grpSpPr>
          <a:xfrm>
            <a:off x="0" y="-1"/>
            <a:ext cx="12436475" cy="6994526"/>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userDrawn="1"/>
        </p:nvSpPr>
        <p:spPr bwMode="auto">
          <a:xfrm>
            <a:off x="437277" y="2204497"/>
            <a:ext cx="7627938" cy="3657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80562" y="4584725"/>
            <a:ext cx="6637838" cy="738664"/>
          </a:xfrm>
        </p:spPr>
        <p:txBody>
          <a:bodyPr/>
          <a:lstStyle>
            <a:lvl1pPr>
              <a:defRPr sz="1800">
                <a:solidFill>
                  <a:schemeClr val="tx1"/>
                </a:solidFill>
              </a:defRPr>
            </a:lvl1pPr>
            <a:lvl2pPr>
              <a:defRPr sz="1800">
                <a:solidFill>
                  <a:schemeClr val="tx1"/>
                </a:solidFill>
              </a:defRPr>
            </a:lvl2pPr>
            <a:lvl3pPr>
              <a:defRPr sz="1400"/>
            </a:lvl3pPr>
            <a:lvl4pPr>
              <a:defRPr sz="1400"/>
            </a:lvl4pPr>
            <a:lvl5pPr>
              <a:defRPr sz="1050"/>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21960" y="2730874"/>
            <a:ext cx="6696440" cy="1828800"/>
          </a:xfrm>
          <a:noFill/>
        </p:spPr>
        <p:txBody>
          <a:bodyPr lIns="0" tIns="0" rIns="0" bIns="182880" anchor="b" anchorCtr="0"/>
          <a:lstStyle>
            <a:lvl1pPr>
              <a:defRPr sz="4800" strike="noStrike" spc="-50"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852062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4316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7569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85252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08844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600059" y="2056213"/>
            <a:ext cx="4241746" cy="1130181"/>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4"/>
            <a:ext cx="4245890" cy="345351"/>
          </a:xfrm>
        </p:spPr>
        <p:txBody>
          <a:bodyPr/>
          <a:lstStyle>
            <a:lvl1pPr marL="0" indent="0">
              <a:buNone/>
              <a:defRPr sz="2244">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a:t>Click to edit Master text styles</a:t>
            </a:r>
          </a:p>
        </p:txBody>
      </p:sp>
    </p:spTree>
    <p:extLst>
      <p:ext uri="{BB962C8B-B14F-4D97-AF65-F5344CB8AC3E}">
        <p14:creationId xmlns:p14="http://schemas.microsoft.com/office/powerpoint/2010/main" val="2412229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600059" y="2930553"/>
            <a:ext cx="4243366" cy="1130181"/>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1014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440958" y="0"/>
            <a:ext cx="6995517" cy="6994525"/>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600060" y="3056179"/>
            <a:ext cx="4246604" cy="878959"/>
          </a:xfrm>
        </p:spPr>
        <p:txBody>
          <a:bodyPr anchor="t"/>
          <a:lstStyle>
            <a:lvl1pPr>
              <a:defRPr sz="2856"/>
            </a:lvl1pPr>
          </a:lstStyle>
          <a:p>
            <a:r>
              <a:rPr lang="en-US"/>
              <a:t>Square photo layout with smaller text</a:t>
            </a:r>
          </a:p>
        </p:txBody>
      </p:sp>
    </p:spTree>
    <p:extLst>
      <p:ext uri="{BB962C8B-B14F-4D97-AF65-F5344CB8AC3E}">
        <p14:creationId xmlns:p14="http://schemas.microsoft.com/office/powerpoint/2010/main" val="1868309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600059" y="5544315"/>
            <a:ext cx="11239464" cy="565091"/>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436475" cy="4663017"/>
          </a:xfrm>
          <a:blipFill>
            <a:blip r:embed="rId2"/>
            <a:stretch>
              <a:fillRect/>
            </a:stretch>
          </a:blipFill>
        </p:spPr>
        <p:txBody>
          <a:bodyPr vert="horz" wrap="square" lIns="0" tIns="1097280" rIns="0" bIns="0" rtlCol="0" anchor="t" anchorCtr="0">
            <a:noAutofit/>
          </a:bodyPr>
          <a:lstStyle>
            <a:lvl1pPr marL="0" indent="0" algn="ctr">
              <a:buNone/>
              <a:defRPr lang="en-US" sz="1428"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66756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600059" y="883500"/>
            <a:ext cx="11239464" cy="565091"/>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429" y="2331508"/>
            <a:ext cx="12436475" cy="4663017"/>
          </a:xfrm>
          <a:blipFill>
            <a:blip r:embed="rId2"/>
            <a:stretch>
              <a:fillRect/>
            </a:stretch>
          </a:blipFill>
        </p:spPr>
        <p:txBody>
          <a:bodyPr vert="horz" wrap="square" lIns="0" tIns="1097280" rIns="0" bIns="0" rtlCol="0" anchor="t" anchorCtr="0">
            <a:noAutofit/>
          </a:bodyPr>
          <a:lstStyle>
            <a:lvl1pPr marL="0" indent="0" algn="ctr">
              <a:buNone/>
              <a:defRPr lang="en-US" sz="1428"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61420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600059" y="466301"/>
            <a:ext cx="11239464" cy="565091"/>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5913" y="5802865"/>
            <a:ext cx="5475158" cy="313932"/>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67022" y="5802865"/>
            <a:ext cx="5475158" cy="313932"/>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64365" y="2065975"/>
            <a:ext cx="5475158" cy="3543893"/>
          </a:xfrm>
          <a:blipFill>
            <a:blip r:embed="rId2"/>
            <a:stretch>
              <a:fillRect/>
            </a:stretch>
          </a:blipFill>
        </p:spPr>
        <p:txBody>
          <a:bodyPr vert="horz" wrap="square" lIns="0" tIns="0" rIns="0" bIns="1188720" rtlCol="0" anchor="ctr" anchorCtr="0">
            <a:noAutofit/>
          </a:bodyPr>
          <a:lstStyle>
            <a:lvl1pPr marL="0" indent="0" algn="ctr">
              <a:buNone/>
              <a:defRPr lang="en-US" sz="1020" b="1" dirty="0">
                <a:solidFill>
                  <a:srgbClr val="FFFFFF"/>
                </a:solidFill>
              </a:defRPr>
            </a:lvl1pPr>
          </a:lstStyle>
          <a:p>
            <a:pPr marL="233149" lvl="0" indent="-233149"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9835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E61A0-6E6A-400E-9803-919279D9581E}"/>
              </a:ext>
            </a:extLst>
          </p:cNvPr>
          <p:cNvSpPr>
            <a:spLocks noGrp="1"/>
          </p:cNvSpPr>
          <p:nvPr>
            <p:ph type="title"/>
          </p:nvPr>
        </p:nvSpPr>
        <p:spPr>
          <a:xfrm>
            <a:off x="465137" y="567457"/>
            <a:ext cx="11533187" cy="499343"/>
          </a:xfrm>
        </p:spPr>
        <p:txBody>
          <a:bodyPr/>
          <a:lstStyle/>
          <a:p>
            <a:r>
              <a:rPr lang="en-US"/>
              <a:t>Click to edit Master title style</a:t>
            </a:r>
          </a:p>
        </p:txBody>
      </p:sp>
      <p:sp>
        <p:nvSpPr>
          <p:cNvPr id="3" name="Footer Placeholder 2">
            <a:extLst>
              <a:ext uri="{FF2B5EF4-FFF2-40B4-BE49-F238E27FC236}">
                <a16:creationId xmlns:a16="http://schemas.microsoft.com/office/drawing/2014/main" id="{3C44CEF6-77D6-4E87-977D-0EC67FA3F376}"/>
              </a:ext>
            </a:extLst>
          </p:cNvPr>
          <p:cNvSpPr>
            <a:spLocks noGrp="1"/>
          </p:cNvSpPr>
          <p:nvPr>
            <p:ph type="ftr" sz="quarter" idx="10"/>
          </p:nvPr>
        </p:nvSpPr>
        <p:spPr/>
        <p:txBody>
          <a:bodyPr/>
          <a:lstStyle/>
          <a:p>
            <a:r>
              <a:rPr lang="en-US">
                <a:solidFill>
                  <a:schemeClr val="bg1">
                    <a:lumMod val="65000"/>
                  </a:schemeClr>
                </a:solidFill>
              </a:rPr>
              <a:t>© Microsoft Corporation                                                                                  								                   Azure Cosmos DB</a:t>
            </a:r>
          </a:p>
        </p:txBody>
      </p:sp>
      <p:sp>
        <p:nvSpPr>
          <p:cNvPr id="5" name="Content Placeholder 4">
            <a:extLst>
              <a:ext uri="{FF2B5EF4-FFF2-40B4-BE49-F238E27FC236}">
                <a16:creationId xmlns:a16="http://schemas.microsoft.com/office/drawing/2014/main" id="{28FA8112-B188-4B84-912E-B1105F351795}"/>
              </a:ext>
            </a:extLst>
          </p:cNvPr>
          <p:cNvSpPr>
            <a:spLocks noGrp="1"/>
          </p:cNvSpPr>
          <p:nvPr>
            <p:ph sz="quarter" idx="11"/>
          </p:nvPr>
        </p:nvSpPr>
        <p:spPr>
          <a:xfrm>
            <a:off x="465138" y="1539875"/>
            <a:ext cx="11533187" cy="4887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763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600059" y="466301"/>
            <a:ext cx="11239464" cy="565091"/>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4296" y="5802865"/>
            <a:ext cx="3544719" cy="313932"/>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5" y="2065975"/>
            <a:ext cx="3544395"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446040" y="5802865"/>
            <a:ext cx="3544719" cy="313932"/>
          </a:xfrm>
        </p:spPr>
        <p:txBody>
          <a:bodyPr/>
          <a:lstStyle>
            <a:lvl1pPr marL="0" indent="0" algn="ctr">
              <a:spcBef>
                <a:spcPts val="0"/>
              </a:spcBef>
              <a:buNone/>
              <a:defRPr sz="204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446040" y="2065975"/>
            <a:ext cx="3544395"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297462" y="5802865"/>
            <a:ext cx="3544719" cy="313932"/>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295128" y="2065975"/>
            <a:ext cx="3544395" cy="3543893"/>
          </a:xfrm>
          <a:blipFill>
            <a:blip r:embed="rId2"/>
            <a:stretch>
              <a:fillRect/>
            </a:stretch>
          </a:blipFill>
        </p:spPr>
        <p:txBody>
          <a:bodyPr lIns="0" tIns="0" rIns="0" bIns="1005840" anchor="ctr" anchorCtr="0">
            <a:noAutofit/>
          </a:bodyPr>
          <a:lstStyle>
            <a:lvl1pPr marL="0" indent="0" algn="ctr">
              <a:lnSpc>
                <a:spcPct val="100000"/>
              </a:lnSpc>
              <a:buNone/>
              <a:defRPr sz="816"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08933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600059" y="466301"/>
            <a:ext cx="11239464" cy="565091"/>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94295"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94294"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82364"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82364"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370433"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370433"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258503" y="4848576"/>
            <a:ext cx="2583678" cy="627864"/>
          </a:xfrm>
        </p:spPr>
        <p:txBody>
          <a:bodyPr/>
          <a:lstStyle>
            <a:lvl1pPr marL="0" indent="0" algn="ctr">
              <a:spcBef>
                <a:spcPts val="0"/>
              </a:spcBef>
              <a:buNone/>
              <a:defRPr sz="204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258503" y="2065976"/>
            <a:ext cx="2583678" cy="2583311"/>
          </a:xfrm>
          <a:blipFill>
            <a:blip r:embed="rId2"/>
            <a:stretch>
              <a:fillRect/>
            </a:stretch>
          </a:blipFill>
        </p:spPr>
        <p:txBody>
          <a:bodyPr lIns="0" tIns="0" rIns="0" bIns="731520" anchor="ctr" anchorCtr="0">
            <a:noAutofit/>
          </a:bodyPr>
          <a:lstStyle>
            <a:lvl1pPr marL="0" indent="0" algn="ctr">
              <a:lnSpc>
                <a:spcPct val="100000"/>
              </a:lnSpc>
              <a:buNone/>
              <a:defRPr sz="612"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57222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278029" y="2057881"/>
            <a:ext cx="3564152" cy="313932"/>
          </a:xfrm>
        </p:spPr>
        <p:txBody>
          <a:bodyPr/>
          <a:lstStyle>
            <a:lvl1pPr marL="0" indent="0">
              <a:buFontTx/>
              <a:buNone/>
              <a:defRPr sz="204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94294" y="1465289"/>
            <a:ext cx="7398732" cy="4928550"/>
          </a:xfrm>
          <a:blipFill>
            <a:blip r:embed="rId2"/>
            <a:stretch>
              <a:fillRect/>
            </a:stretch>
          </a:blipFill>
        </p:spPr>
        <p:txBody>
          <a:bodyPr bIns="1005840" anchor="ctr">
            <a:noAutofit/>
          </a:bodyPr>
          <a:lstStyle>
            <a:lvl1pPr marL="0" indent="0" algn="ctr">
              <a:buNone/>
              <a:defRPr sz="102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995517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95914" y="2351744"/>
            <a:ext cx="3538516" cy="1130181"/>
          </a:xfrm>
        </p:spPr>
        <p:txBody>
          <a:bodyPr/>
          <a:lstStyle>
            <a:lvl1pPr>
              <a:defRPr sz="3672">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739268" y="2495753"/>
            <a:ext cx="7100774" cy="376706"/>
          </a:xfrm>
        </p:spPr>
        <p:txBody>
          <a:bodyPr/>
          <a:lstStyle>
            <a:lvl1pPr marL="0" indent="0">
              <a:spcAft>
                <a:spcPts val="1224"/>
              </a:spcAft>
              <a:buNone/>
              <a:defRPr sz="2448"/>
            </a:lvl1pPr>
            <a:lvl2pPr marL="233149"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600059" y="2057880"/>
            <a:ext cx="3547053"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741406" y="2057880"/>
            <a:ext cx="7100774"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2270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3449"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600059" y="3213130"/>
            <a:ext cx="3247476" cy="565027"/>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7338" y="3275904"/>
            <a:ext cx="6803399"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1322612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443449" cy="699452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600059" y="3213098"/>
            <a:ext cx="3247476" cy="565091"/>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37338" y="3275904"/>
            <a:ext cx="6803399" cy="439479"/>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778181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600060" y="3213098"/>
            <a:ext cx="3245833" cy="565091"/>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5040983" y="3275904"/>
            <a:ext cx="6801197" cy="43947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443449" y="2629424"/>
            <a:ext cx="0" cy="1735678"/>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979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505588" y="-11103"/>
            <a:ext cx="7943994" cy="7018391"/>
          </a:xfrm>
          <a:prstGeom prst="rect">
            <a:avLst/>
          </a:prstGeom>
        </p:spPr>
      </p:pic>
      <p:sp>
        <p:nvSpPr>
          <p:cNvPr id="2" name="Title 1"/>
          <p:cNvSpPr>
            <a:spLocks noGrp="1"/>
          </p:cNvSpPr>
          <p:nvPr>
            <p:ph type="title" hasCustomPrompt="1"/>
          </p:nvPr>
        </p:nvSpPr>
        <p:spPr>
          <a:xfrm>
            <a:off x="596951" y="3093607"/>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5621287" cy="345294"/>
          </a:xfrm>
          <a:noFill/>
        </p:spPr>
        <p:txBody>
          <a:bodyPr wrap="square"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51830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5621287" cy="508524"/>
          </a:xfrm>
          <a:noFill/>
        </p:spPr>
        <p:txBody>
          <a:bodyPr wrap="square"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236530" y="-1"/>
            <a:ext cx="4199945" cy="6994526"/>
          </a:xfrm>
          <a:prstGeom prst="rect">
            <a:avLst/>
          </a:prstGeom>
        </p:spPr>
      </p:pic>
    </p:spTree>
    <p:extLst>
      <p:ext uri="{BB962C8B-B14F-4D97-AF65-F5344CB8AC3E}">
        <p14:creationId xmlns:p14="http://schemas.microsoft.com/office/powerpoint/2010/main" val="39544817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78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1192213"/>
            <a:ext cx="3690937" cy="917575"/>
          </a:xfrm>
        </p:spPr>
        <p:txBody>
          <a:bodyPr lIns="0" tIns="0" rIns="0" bIns="0"/>
          <a:lstStyle>
            <a:lvl1pPr>
              <a:defRPr sz="1800"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354764" y="1192213"/>
            <a:ext cx="3914774" cy="3862387"/>
          </a:xfrm>
        </p:spPr>
        <p:txBody>
          <a:bodyPr wrap="square" lIns="0" tIns="0" rIns="0" bIns="0">
            <a:noAutofit/>
          </a:bodyPr>
          <a:lstStyle>
            <a:lvl1pPr marL="0" indent="0" defTabSz="517525">
              <a:spcAft>
                <a:spcPts val="500"/>
              </a:spcAft>
              <a:buNone/>
              <a:defRPr sz="1800" spc="0" baseline="0">
                <a:solidFill>
                  <a:schemeClr val="tx2"/>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316723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7449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23828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95914" y="597450"/>
            <a:ext cx="1393840" cy="298433"/>
          </a:xfrm>
          <a:prstGeom prst="rect">
            <a:avLst/>
          </a:prstGeom>
        </p:spPr>
      </p:pic>
    </p:spTree>
    <p:extLst>
      <p:ext uri="{BB962C8B-B14F-4D97-AF65-F5344CB8AC3E}">
        <p14:creationId xmlns:p14="http://schemas.microsoft.com/office/powerpoint/2010/main" val="2588250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n-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3528823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Half-page spli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5279E0-7ADE-4810-B3CF-D2664576264B}"/>
              </a:ext>
            </a:extLst>
          </p:cNvPr>
          <p:cNvSpPr/>
          <p:nvPr userDrawn="1"/>
        </p:nvSpPr>
        <p:spPr bwMode="auto">
          <a:xfrm>
            <a:off x="0" y="0"/>
            <a:ext cx="6218238"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p:cNvSpPr>
            <a:spLocks noGrp="1"/>
          </p:cNvSpPr>
          <p:nvPr>
            <p:ph type="body" sz="quarter" idx="10"/>
          </p:nvPr>
        </p:nvSpPr>
        <p:spPr>
          <a:xfrm>
            <a:off x="598149" y="1765649"/>
            <a:ext cx="4996355" cy="1180278"/>
          </a:xfrm>
        </p:spPr>
        <p:txBody>
          <a:bodyPr wrap="square">
            <a:spAutoFit/>
          </a:bodyPr>
          <a:lstStyle>
            <a:lvl1pPr marL="0" indent="0">
              <a:lnSpc>
                <a:spcPct val="110000"/>
              </a:lnSpc>
              <a:spcBef>
                <a:spcPts val="1224"/>
              </a:spcBef>
              <a:buNone/>
              <a:defRPr sz="1632">
                <a:solidFill>
                  <a:schemeClr val="bg1"/>
                </a:solidFill>
                <a:latin typeface="+mn-lt"/>
              </a:defRPr>
            </a:lvl1pPr>
            <a:lvl2pPr marL="233149" indent="0">
              <a:buNone/>
              <a:defRPr sz="1428">
                <a:solidFill>
                  <a:schemeClr val="bg1"/>
                </a:solidFill>
              </a:defRPr>
            </a:lvl2pPr>
            <a:lvl3pPr marL="466298" indent="0">
              <a:buNone/>
              <a:defRPr sz="1122">
                <a:solidFill>
                  <a:schemeClr val="bg1"/>
                </a:solidFill>
              </a:defRPr>
            </a:lvl3pPr>
            <a:lvl4pPr marL="699447" indent="0">
              <a:buNone/>
              <a:defRPr sz="1071">
                <a:solidFill>
                  <a:schemeClr val="bg1"/>
                </a:solidFill>
              </a:defRPr>
            </a:lvl4pPr>
            <a:lvl5pPr marL="932597" indent="0">
              <a:buNone/>
              <a:defRPr sz="1071">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C4B7896-F978-4D6E-861E-D10AD51486D4}"/>
              </a:ext>
            </a:extLst>
          </p:cNvPr>
          <p:cNvSpPr>
            <a:spLocks noGrp="1"/>
          </p:cNvSpPr>
          <p:nvPr>
            <p:ph type="title"/>
          </p:nvPr>
        </p:nvSpPr>
        <p:spPr>
          <a:xfrm>
            <a:off x="600059" y="466301"/>
            <a:ext cx="4994444" cy="1130181"/>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6195550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guide id="5" orient="horz" pos="156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userDrawn="1"/>
        </p:nvSpPr>
        <p:spPr>
          <a:xfrm>
            <a:off x="5213636" y="6600799"/>
            <a:ext cx="2009203" cy="188385"/>
          </a:xfrm>
          <a:prstGeom prst="rect">
            <a:avLst/>
          </a:prstGeom>
          <a:noFill/>
        </p:spPr>
        <p:txBody>
          <a:bodyPr wrap="square" lIns="0" tIns="0" rIns="0" bIns="0" rtlCol="0" anchor="ctr">
            <a:spAutoFit/>
          </a:bodyPr>
          <a:lstStyle/>
          <a:p>
            <a:pPr algn="ctr"/>
            <a:r>
              <a:rPr lang="en-US" sz="1224">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1097375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53467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65138" y="1961079"/>
            <a:ext cx="11533187" cy="615553"/>
          </a:xfrm>
        </p:spPr>
        <p:txBody>
          <a:bodyPr wrap="square" lIns="0" tIns="0" rIns="0" bIns="0">
            <a:spAutoFit/>
          </a:bodyPr>
          <a:lstStyle>
            <a:lvl1pPr marL="0" indent="0">
              <a:lnSpc>
                <a:spcPts val="2400"/>
              </a:lnSpc>
              <a:buNone/>
              <a:defRPr sz="2000" b="0" i="0" spc="0">
                <a:solidFill>
                  <a:schemeClr val="tx1"/>
                </a:solidFill>
                <a:latin typeface="+mj-lt"/>
              </a:defRPr>
            </a:lvl1pPr>
            <a:lvl2pPr marL="0" indent="0">
              <a:lnSpc>
                <a:spcPts val="2400"/>
              </a:lnSpc>
              <a:buNone/>
              <a:defRPr spc="0"/>
            </a:lvl2pPr>
            <a:lvl3pPr marL="457200" indent="0">
              <a:buNone/>
              <a:defRPr/>
            </a:lvl3pPr>
            <a:lvl4pPr marL="685800" indent="0">
              <a:buNone/>
              <a:defRPr/>
            </a:lvl4pPr>
            <a:lvl5pPr marL="914400"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65138" y="3214124"/>
            <a:ext cx="11533187" cy="444609"/>
          </a:xfrm>
        </p:spPr>
        <p:txBody>
          <a:bodyPr lIns="0" tIns="0" rIns="0" bIns="0"/>
          <a:lstStyle>
            <a:lvl1pPr marL="0" indent="0">
              <a:lnSpc>
                <a:spcPts val="1800"/>
              </a:lnSpc>
              <a:spcBef>
                <a:spcPts val="0"/>
              </a:spcBef>
              <a:buNone/>
              <a:defRPr sz="1400" b="0" spc="0">
                <a:solidFill>
                  <a:schemeClr val="tx2"/>
                </a:solidFill>
                <a:latin typeface="+mj-lt"/>
              </a:defRPr>
            </a:lvl1pPr>
            <a:lvl2pPr marL="0" indent="0">
              <a:lnSpc>
                <a:spcPts val="1800"/>
              </a:lnSpc>
              <a:spcBef>
                <a:spcPts val="0"/>
              </a:spcBef>
              <a:buNone/>
              <a:defRPr sz="1400" spc="0">
                <a:solidFill>
                  <a:schemeClr val="tx1"/>
                </a:solidFill>
              </a:defRPr>
            </a:lvl2pPr>
            <a:lvl3pPr marL="457200" indent="0">
              <a:buNone/>
              <a:defRPr/>
            </a:lvl3pPr>
            <a:lvl4pPr marL="685800" indent="0">
              <a:buNone/>
              <a:defRPr/>
            </a:lvl4pPr>
            <a:lvl5pPr marL="914400"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65138" y="4439603"/>
            <a:ext cx="11533187" cy="338554"/>
          </a:xfrm>
        </p:spPr>
        <p:txBody>
          <a:bodyPr lIns="0" tIns="0" rIns="0" bIns="0"/>
          <a:lstStyle>
            <a:lvl1pPr marL="0" indent="0">
              <a:lnSpc>
                <a:spcPts val="1200"/>
              </a:lnSpc>
              <a:spcBef>
                <a:spcPts val="0"/>
              </a:spcBef>
              <a:buNone/>
              <a:defRPr sz="1000" spc="0">
                <a:solidFill>
                  <a:schemeClr val="tx1"/>
                </a:solidFill>
              </a:defRPr>
            </a:lvl1pPr>
            <a:lvl2pPr marL="0" indent="0">
              <a:lnSpc>
                <a:spcPct val="100000"/>
              </a:lnSpc>
              <a:spcBef>
                <a:spcPts val="0"/>
              </a:spcBef>
              <a:buNone/>
              <a:defRPr sz="1000" spc="0">
                <a:solidFill>
                  <a:schemeClr val="tx1"/>
                </a:solidFill>
              </a:defRPr>
            </a:lvl2pPr>
            <a:lvl3pPr marL="457200" indent="0">
              <a:buNone/>
              <a:defRPr/>
            </a:lvl3pPr>
            <a:lvl4pPr marL="685800"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822088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65138" y="1960860"/>
            <a:ext cx="9572625" cy="615553"/>
          </a:xfrm>
        </p:spPr>
        <p:txBody>
          <a:bodyPr wrap="square" lIns="0" tIns="0" rIns="0" bIns="0">
            <a:spAutoFit/>
          </a:bodyPr>
          <a:lstStyle>
            <a:lvl1pPr marL="0" indent="0">
              <a:lnSpc>
                <a:spcPts val="2400"/>
              </a:lnSpc>
              <a:buNone/>
              <a:defRPr lang="en-US" sz="2000" kern="1200" spc="0" baseline="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65138"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2"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3" y="3214124"/>
            <a:ext cx="3690937" cy="2675989"/>
          </a:xfr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a:t>Paragraph title Segoe UI </a:t>
            </a:r>
            <a:r>
              <a:rPr lang="en-US" err="1"/>
              <a:t>Semibold</a:t>
            </a:r>
            <a:r>
              <a:rPr lang="en-US"/>
              <a:t> 14/18</a:t>
            </a:r>
          </a:p>
          <a:p>
            <a:pPr marL="285750" marR="0" lvl="1" indent="-285750" algn="l" defTabSz="932742" rtl="0" eaLnBrk="1" fontAlgn="auto" latinLnBrk="0" hangingPunct="1">
              <a:lnSpc>
                <a:spcPts val="1800"/>
              </a:lnSpc>
              <a:spcBef>
                <a:spcPts val="1200"/>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5750" marR="0" lvl="1" indent="-285750" algn="l" defTabSz="932742" rtl="0" eaLnBrk="1" fontAlgn="auto" latinLnBrk="0" hangingPunct="1">
              <a:lnSpc>
                <a:spcPts val="1800"/>
              </a:lnSpc>
              <a:spcBef>
                <a:spcPts val="1200"/>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2693854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8" y="2410676"/>
            <a:ext cx="3690937" cy="2483629"/>
          </a:xfr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spTree>
    <p:extLst>
      <p:ext uri="{BB962C8B-B14F-4D97-AF65-F5344CB8AC3E}">
        <p14:creationId xmlns:p14="http://schemas.microsoft.com/office/powerpoint/2010/main" val="1118396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theme" Target="../theme/theme2.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image" Target="../media/image17.emf"/><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theme" Target="../theme/theme3.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8"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6.xml"/><Relationship Id="rId1" Type="http://schemas.openxmlformats.org/officeDocument/2006/relationships/slideLayout" Target="../slideLayouts/slideLayout65.xml"/><Relationship Id="rId4" Type="http://schemas.openxmlformats.org/officeDocument/2006/relationships/image" Target="../media/image17.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7" y="567458"/>
            <a:ext cx="11533187" cy="55861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7" y="1853742"/>
            <a:ext cx="11533187" cy="2369880"/>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9093" y="6578600"/>
            <a:ext cx="11819049" cy="120651"/>
          </a:xfrm>
          <a:prstGeom prst="rect">
            <a:avLst/>
          </a:prstGeom>
        </p:spPr>
        <p:txBody>
          <a:bodyPr vert="horz" lIns="91440" tIns="45720" rIns="91440" bIns="45720" numCol="2" rtlCol="0" anchor="ctr"/>
          <a:lstStyle>
            <a:lvl1pPr algn="l">
              <a:defRPr sz="700">
                <a:solidFill>
                  <a:schemeClr val="tx1">
                    <a:tint val="75000"/>
                  </a:schemeClr>
                </a:solidFill>
              </a:defRPr>
            </a:lvl1pPr>
          </a:lstStyle>
          <a:p>
            <a:r>
              <a:rPr lang="en-US">
                <a:solidFill>
                  <a:schemeClr val="bg1">
                    <a:lumMod val="65000"/>
                  </a:schemeClr>
                </a:solidFill>
              </a:rPr>
              <a:t>© Microsoft Corporation                                                                                  								                   Azure Cosmos DB</a:t>
            </a:r>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rot="5400000">
            <a:off x="9621908" y="2898552"/>
            <a:ext cx="6979503" cy="1188133"/>
          </a:xfrm>
          <a:prstGeom prst="rect">
            <a:avLst/>
          </a:prstGeom>
        </p:spPr>
      </p:pic>
      <p:pic>
        <p:nvPicPr>
          <p:cNvPr id="5" name="Picture 4" descr="A close up of graphics&#10;&#10;Description automatically generated">
            <a:extLst>
              <a:ext uri="{FF2B5EF4-FFF2-40B4-BE49-F238E27FC236}">
                <a16:creationId xmlns:a16="http://schemas.microsoft.com/office/drawing/2014/main" id="{B9D5815E-98BE-4FA4-8B83-44D8EA6784B2}"/>
              </a:ext>
            </a:extLst>
          </p:cNvPr>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1157158" y="6778"/>
            <a:ext cx="1279317" cy="1279317"/>
          </a:xfrm>
          <a:prstGeom prst="rect">
            <a:avLst/>
          </a:prstGeom>
        </p:spPr>
      </p:pic>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555" r:id="rId3"/>
    <p:sldLayoutId id="2147484578" r:id="rId4"/>
    <p:sldLayoutId id="2147484579" r:id="rId5"/>
    <p:sldLayoutId id="2147484556" r:id="rId6"/>
    <p:sldLayoutId id="2147484557" r:id="rId7"/>
    <p:sldLayoutId id="2147484558" r:id="rId8"/>
    <p:sldLayoutId id="2147484559" r:id="rId9"/>
    <p:sldLayoutId id="2147484560" r:id="rId10"/>
    <p:sldLayoutId id="2147484561" r:id="rId11"/>
    <p:sldLayoutId id="2147484562" r:id="rId12"/>
    <p:sldLayoutId id="2147484563" r:id="rId13"/>
    <p:sldLayoutId id="2147484564" r:id="rId14"/>
    <p:sldLayoutId id="2147484566" r:id="rId15"/>
    <p:sldLayoutId id="2147484567" r:id="rId16"/>
    <p:sldLayoutId id="2147484568" r:id="rId17"/>
    <p:sldLayoutId id="2147484577" r:id="rId18"/>
    <p:sldLayoutId id="2147484570" r:id="rId19"/>
    <p:sldLayoutId id="2147484571" r:id="rId20"/>
    <p:sldLayoutId id="2147484572" r:id="rId21"/>
    <p:sldLayoutId id="2147484576"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sz="2400" kern="1200" spc="-50" baseline="0">
          <a:solidFill>
            <a:schemeClr val="tx1"/>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anose="020B0604020202020204"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userDrawn="1">
          <p15:clr>
            <a:srgbClr val="C35EA4"/>
          </p15:clr>
        </p15:guide>
        <p15:guide id="32" pos="1528" userDrawn="1">
          <p15:clr>
            <a:srgbClr val="C35EA4"/>
          </p15:clr>
        </p15:guide>
        <p15:guide id="33" pos="2621" userDrawn="1">
          <p15:clr>
            <a:srgbClr val="C35EA4"/>
          </p15:clr>
        </p15:guide>
        <p15:guide id="34" pos="2765" userDrawn="1">
          <p15:clr>
            <a:srgbClr val="C35EA4"/>
          </p15:clr>
        </p15:guide>
        <p15:guide id="35" pos="3854" userDrawn="1">
          <p15:clr>
            <a:srgbClr val="C35EA4"/>
          </p15:clr>
        </p15:guide>
        <p15:guide id="36" pos="4003" userDrawn="1">
          <p15:clr>
            <a:srgbClr val="C35EA4"/>
          </p15:clr>
        </p15:guide>
        <p15:guide id="37" pos="5083" userDrawn="1">
          <p15:clr>
            <a:srgbClr val="C35EA4"/>
          </p15:clr>
        </p15:guide>
        <p15:guide id="38" pos="5230" userDrawn="1">
          <p15:clr>
            <a:srgbClr val="C35EA4"/>
          </p15:clr>
        </p15:guide>
        <p15:guide id="39" pos="6323" userDrawn="1">
          <p15:clr>
            <a:srgbClr val="C35EA4"/>
          </p15:clr>
        </p15:guide>
        <p15:guide id="40" pos="6469" userDrawn="1">
          <p15:clr>
            <a:srgbClr val="C35EA4"/>
          </p15:clr>
        </p15:guide>
        <p15:guide id="41" pos="293" userDrawn="1">
          <p15:clr>
            <a:srgbClr val="F26B43"/>
          </p15:clr>
        </p15:guide>
        <p15:guide id="42" pos="7565" userDrawn="1">
          <p15:clr>
            <a:srgbClr val="F26B43"/>
          </p15:clr>
        </p15:guide>
        <p15:guide id="43" orient="horz" pos="751" userDrawn="1">
          <p15:clr>
            <a:srgbClr val="5ACBF0"/>
          </p15:clr>
        </p15:guide>
        <p15:guide id="44" orient="horz" pos="1387" userDrawn="1">
          <p15:clr>
            <a:srgbClr val="5ACBF0"/>
          </p15:clr>
        </p15:guide>
        <p15:guide id="45" orient="horz" pos="605" userDrawn="1">
          <p15:clr>
            <a:srgbClr val="5ACBF0"/>
          </p15:clr>
        </p15:guide>
        <p15:guide id="46" orient="horz" pos="1514" userDrawn="1">
          <p15:clr>
            <a:srgbClr val="5ACBF0"/>
          </p15:clr>
        </p15:guide>
        <p15:guide id="47" orient="horz" pos="2130" userDrawn="1">
          <p15:clr>
            <a:srgbClr val="5ACBF0"/>
          </p15:clr>
        </p15:guide>
        <p15:guide id="48" orient="horz" pos="2299" userDrawn="1">
          <p15:clr>
            <a:srgbClr val="5ACBF0"/>
          </p15:clr>
        </p15:guide>
        <p15:guide id="49" orient="horz" pos="283" userDrawn="1">
          <p15:clr>
            <a:srgbClr val="F26B43"/>
          </p15:clr>
        </p15:guide>
        <p15:guide id="50" orient="horz" pos="4120" userDrawn="1">
          <p15:clr>
            <a:srgbClr val="F26B43"/>
          </p15:clr>
        </p15:guide>
        <p15:guide id="51" orient="horz" pos="2891" userDrawn="1">
          <p15:clr>
            <a:srgbClr val="5ACBF0"/>
          </p15:clr>
        </p15:guide>
        <p15:guide id="52" orient="horz" pos="3019" userDrawn="1">
          <p15:clr>
            <a:srgbClr val="5ACBF0"/>
          </p15:clr>
        </p15:guide>
        <p15:guide id="53" orient="horz" pos="3643" userDrawn="1">
          <p15:clr>
            <a:srgbClr val="5ACBF0"/>
          </p15:clr>
        </p15:guide>
        <p15:guide id="54" orient="horz" pos="3763"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14630884"/>
      </p:ext>
    </p:extLst>
  </p:cSld>
  <p:clrMap bg1="lt1" tx1="dk1" bg2="lt2" tx2="dk2" accent1="accent1" accent2="accent2" accent3="accent3" accent4="accent4" accent5="accent5" accent6="accent6" hlink="hlink" folHlink="folHlink"/>
  <p:sldLayoutIdLst>
    <p:sldLayoutId id="2147484582" r:id="rId1"/>
    <p:sldLayoutId id="2147484583" r:id="rId2"/>
    <p:sldLayoutId id="2147484584" r:id="rId3"/>
    <p:sldLayoutId id="2147484585" r:id="rId4"/>
    <p:sldLayoutId id="2147484586" r:id="rId5"/>
    <p:sldLayoutId id="2147484587" r:id="rId6"/>
    <p:sldLayoutId id="2147484588" r:id="rId7"/>
    <p:sldLayoutId id="2147484589" r:id="rId8"/>
    <p:sldLayoutId id="2147484590" r:id="rId9"/>
    <p:sldLayoutId id="2147484591"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4147990927"/>
      </p:ext>
    </p:extLst>
  </p:cSld>
  <p:clrMap bg1="lt1" tx1="dk1" bg2="lt2" tx2="dk2" accent1="accent1" accent2="accent2" accent3="accent3" accent4="accent4" accent5="accent5" accent6="accent6" hlink="hlink" folHlink="folHlink"/>
  <p:sldLayoutIdLst>
    <p:sldLayoutId id="2147484593" r:id="rId1"/>
    <p:sldLayoutId id="2147484594" r:id="rId2"/>
    <p:sldLayoutId id="2147484595" r:id="rId3"/>
    <p:sldLayoutId id="2147484596" r:id="rId4"/>
    <p:sldLayoutId id="2147484597" r:id="rId5"/>
    <p:sldLayoutId id="2147484598" r:id="rId6"/>
    <p:sldLayoutId id="2147484599" r:id="rId7"/>
    <p:sldLayoutId id="2147484600" r:id="rId8"/>
    <p:sldLayoutId id="2147484601" r:id="rId9"/>
    <p:sldLayoutId id="2147484602" r:id="rId10"/>
    <p:sldLayoutId id="2147484603" r:id="rId11"/>
    <p:sldLayoutId id="2147484604" r:id="rId12"/>
    <p:sldLayoutId id="2147484605" r:id="rId13"/>
    <p:sldLayoutId id="2147484606" r:id="rId14"/>
    <p:sldLayoutId id="2147484607" r:id="rId15"/>
    <p:sldLayoutId id="2147484608" r:id="rId16"/>
    <p:sldLayoutId id="2147484609" r:id="rId17"/>
    <p:sldLayoutId id="2147484610" r:id="rId18"/>
    <p:sldLayoutId id="2147484611" r:id="rId19"/>
    <p:sldLayoutId id="2147484612" r:id="rId20"/>
    <p:sldLayoutId id="2147484613" r:id="rId21"/>
    <p:sldLayoutId id="2147484614" r:id="rId22"/>
    <p:sldLayoutId id="2147484615" r:id="rId23"/>
    <p:sldLayoutId id="2147484616" r:id="rId24"/>
    <p:sldLayoutId id="2147484617" r:id="rId25"/>
    <p:sldLayoutId id="2147484618" r:id="rId26"/>
    <p:sldLayoutId id="2147484619" r:id="rId27"/>
    <p:sldLayoutId id="2147484620" r:id="rId28"/>
    <p:sldLayoutId id="2147484621" r:id="rId29"/>
    <p:sldLayoutId id="2147484622" r:id="rId30"/>
    <p:sldLayoutId id="2147484623" r:id="rId31"/>
    <p:sldLayoutId id="2147484624" r:id="rId3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560727282"/>
      </p:ext>
    </p:extLst>
  </p:cSld>
  <p:clrMap bg1="lt1" tx1="dk1" bg2="lt2" tx2="dk2" accent1="accent1" accent2="accent2" accent3="accent3" accent4="accent4" accent5="accent5" accent6="accent6" hlink="hlink" folHlink="folHlink"/>
  <p:sldLayoutIdLst>
    <p:sldLayoutId id="2147484626" r:id="rId1"/>
    <p:sldLayoutId id="2147484627" r:id="rId2"/>
  </p:sldLayoutIdLst>
  <p:transition>
    <p:fade/>
  </p:transition>
  <p:hf sldNum="0" hdr="0" ftr="0" dt="0"/>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xml"/><Relationship Id="rId1" Type="http://schemas.openxmlformats.org/officeDocument/2006/relationships/slideLayout" Target="../slideLayouts/slideLayout23.xml"/><Relationship Id="rId4" Type="http://schemas.openxmlformats.org/officeDocument/2006/relationships/image" Target="../media/image15.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hyperlink" Target="https://docs.microsoft.com/en-us/learn/modules/model-partition-data-azure-cosmos-db/" TargetMode="External"/><Relationship Id="rId2" Type="http://schemas.openxmlformats.org/officeDocument/2006/relationships/image" Target="../media/image32.png"/><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28.xml"/><Relationship Id="rId4" Type="http://schemas.openxmlformats.org/officeDocument/2006/relationships/hyperlink" Target="https://docs.microsoft.com/en-us/learn/modules/model-partition-data-azure-cosmos-d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E5C368-345D-4E8C-A3F2-23CF3EF9D763}"/>
              </a:ext>
            </a:extLst>
          </p:cNvPr>
          <p:cNvPicPr>
            <a:picLocks noChangeAspect="1"/>
          </p:cNvPicPr>
          <p:nvPr/>
        </p:nvPicPr>
        <p:blipFill>
          <a:blip r:embed="rId3"/>
          <a:stretch>
            <a:fillRect/>
          </a:stretch>
        </p:blipFill>
        <p:spPr>
          <a:xfrm>
            <a:off x="-7855006" y="-4763855"/>
            <a:ext cx="25296865" cy="12193789"/>
          </a:xfrm>
          <a:prstGeom prst="rect">
            <a:avLst/>
          </a:prstGeom>
        </p:spPr>
      </p:pic>
      <p:pic>
        <p:nvPicPr>
          <p:cNvPr id="12" name="MS logo white - EMF" descr="Microsoft logo white text version">
            <a:extLst>
              <a:ext uri="{FF2B5EF4-FFF2-40B4-BE49-F238E27FC236}">
                <a16:creationId xmlns:a16="http://schemas.microsoft.com/office/drawing/2014/main" id="{98489E1F-4D0D-4A3E-9D5D-684CEFAED848}"/>
              </a:ext>
            </a:extLst>
          </p:cNvPr>
          <p:cNvPicPr>
            <a:picLocks noChangeAspect="1"/>
          </p:cNvPicPr>
          <p:nvPr/>
        </p:nvPicPr>
        <p:blipFill>
          <a:blip r:embed="rId4"/>
          <a:stretch>
            <a:fillRect/>
          </a:stretch>
        </p:blipFill>
        <p:spPr bwMode="black">
          <a:xfrm>
            <a:off x="882" y="-1248328"/>
            <a:ext cx="1393443" cy="298433"/>
          </a:xfrm>
          <a:prstGeom prst="rect">
            <a:avLst/>
          </a:prstGeom>
        </p:spPr>
      </p:pic>
      <p:sp>
        <p:nvSpPr>
          <p:cNvPr id="2" name="Title 1">
            <a:extLst>
              <a:ext uri="{FF2B5EF4-FFF2-40B4-BE49-F238E27FC236}">
                <a16:creationId xmlns:a16="http://schemas.microsoft.com/office/drawing/2014/main" id="{4CAC3DB0-6687-4FE1-803F-11956A29767A}"/>
              </a:ext>
            </a:extLst>
          </p:cNvPr>
          <p:cNvSpPr>
            <a:spLocks noGrp="1"/>
          </p:cNvSpPr>
          <p:nvPr>
            <p:ph type="title"/>
          </p:nvPr>
        </p:nvSpPr>
        <p:spPr>
          <a:xfrm>
            <a:off x="596712" y="277665"/>
            <a:ext cx="9326033" cy="1152484"/>
          </a:xfrm>
        </p:spPr>
        <p:txBody>
          <a:bodyPr/>
          <a:lstStyle/>
          <a:p>
            <a:r>
              <a:rPr lang="en-US" sz="7343"/>
              <a:t>Azure Cosmos DB </a:t>
            </a:r>
          </a:p>
        </p:txBody>
      </p:sp>
      <p:sp>
        <p:nvSpPr>
          <p:cNvPr id="3" name="Text Placeholder 2">
            <a:extLst>
              <a:ext uri="{FF2B5EF4-FFF2-40B4-BE49-F238E27FC236}">
                <a16:creationId xmlns:a16="http://schemas.microsoft.com/office/drawing/2014/main" id="{07526BE0-943C-4628-B5AA-AA022484E825}"/>
              </a:ext>
            </a:extLst>
          </p:cNvPr>
          <p:cNvSpPr>
            <a:spLocks noGrp="1"/>
          </p:cNvSpPr>
          <p:nvPr>
            <p:ph type="body" sz="quarter" idx="12"/>
          </p:nvPr>
        </p:nvSpPr>
        <p:spPr>
          <a:xfrm>
            <a:off x="596712" y="1434727"/>
            <a:ext cx="9326033" cy="313904"/>
          </a:xfrm>
        </p:spPr>
        <p:txBody>
          <a:bodyPr/>
          <a:lstStyle/>
          <a:p>
            <a:r>
              <a:rPr lang="en-US"/>
              <a:t>Fast NoSQL database with open APIs for any scale</a:t>
            </a:r>
          </a:p>
        </p:txBody>
      </p:sp>
    </p:spTree>
    <p:extLst>
      <p:ext uri="{BB962C8B-B14F-4D97-AF65-F5344CB8AC3E}">
        <p14:creationId xmlns:p14="http://schemas.microsoft.com/office/powerpoint/2010/main" val="3064312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EE562-E224-4A0D-8392-28C172F3AA9D}"/>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6DEAFB77-9BA5-4089-AB31-038A4658EA6A}"/>
              </a:ext>
            </a:extLst>
          </p:cNvPr>
          <p:cNvSpPr>
            <a:spLocks noGrp="1"/>
          </p:cNvSpPr>
          <p:nvPr>
            <p:ph type="body" sz="quarter" idx="10"/>
          </p:nvPr>
        </p:nvSpPr>
        <p:spPr>
          <a:xfrm>
            <a:off x="5037338" y="2253990"/>
            <a:ext cx="6803399" cy="2483309"/>
          </a:xfrm>
        </p:spPr>
        <p:txBody>
          <a:bodyPr/>
          <a:lstStyle/>
          <a:p>
            <a:pPr marL="457200" indent="-457200">
              <a:buClr>
                <a:srgbClr val="0078D7"/>
              </a:buClr>
              <a:buFont typeface="Segoe UI" panose="020B0502040204020203" pitchFamily="34" charset="0"/>
              <a:buChar char=" "/>
            </a:pPr>
            <a:r>
              <a:rPr lang="en-US" dirty="0">
                <a:solidFill>
                  <a:schemeClr val="accent4"/>
                </a:solidFill>
              </a:rPr>
              <a:t>Introduction</a:t>
            </a:r>
          </a:p>
          <a:p>
            <a:pPr marL="457200" indent="-457200">
              <a:buClr>
                <a:srgbClr val="0078D7"/>
              </a:buClr>
              <a:buFont typeface="Segoe UI" panose="020B0502040204020203" pitchFamily="34" charset="0"/>
              <a:buChar char=" "/>
            </a:pPr>
            <a:r>
              <a:rPr lang="en-US" dirty="0">
                <a:solidFill>
                  <a:schemeClr val="accent4"/>
                </a:solidFill>
              </a:rPr>
              <a:t>Resources and throughput</a:t>
            </a:r>
          </a:p>
          <a:p>
            <a:pPr marL="457200" indent="-457200">
              <a:buClr>
                <a:srgbClr val="0078D7"/>
              </a:buClr>
              <a:buFont typeface="Segoe UI" panose="020B0502040204020203" pitchFamily="34" charset="0"/>
              <a:buChar char=" "/>
            </a:pPr>
            <a:r>
              <a:rPr lang="en-US">
                <a:solidFill>
                  <a:schemeClr val="accent4"/>
                </a:solidFill>
              </a:rPr>
              <a:t>Querying data in the SQL API</a:t>
            </a:r>
          </a:p>
          <a:p>
            <a:pPr marL="457200" indent="-457200">
              <a:buClr>
                <a:srgbClr val="0078D7"/>
              </a:buClr>
              <a:buFont typeface="Wingdings" panose="05000000000000000000" pitchFamily="2" charset="2"/>
              <a:buChar char="ü"/>
            </a:pPr>
            <a:r>
              <a:rPr lang="en-US">
                <a:solidFill>
                  <a:srgbClr val="0078D7"/>
                </a:solidFill>
                <a:latin typeface="+mj-lt"/>
              </a:rPr>
              <a:t>Developing </a:t>
            </a:r>
            <a:r>
              <a:rPr lang="en-US" dirty="0">
                <a:solidFill>
                  <a:srgbClr val="0078D7"/>
                </a:solidFill>
                <a:latin typeface="+mj-lt"/>
              </a:rPr>
              <a:t>using the SQL API</a:t>
            </a:r>
          </a:p>
        </p:txBody>
      </p:sp>
    </p:spTree>
    <p:extLst>
      <p:ext uri="{BB962C8B-B14F-4D97-AF65-F5344CB8AC3E}">
        <p14:creationId xmlns:p14="http://schemas.microsoft.com/office/powerpoint/2010/main" val="25663434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77E3C-B9DF-4DB3-93AC-F721F7456B8B}"/>
              </a:ext>
            </a:extLst>
          </p:cNvPr>
          <p:cNvSpPr>
            <a:spLocks noGrp="1"/>
          </p:cNvSpPr>
          <p:nvPr>
            <p:ph type="title"/>
          </p:nvPr>
        </p:nvSpPr>
        <p:spPr>
          <a:xfrm>
            <a:off x="600059" y="466301"/>
            <a:ext cx="4994444" cy="923330"/>
          </a:xfrm>
        </p:spPr>
        <p:txBody>
          <a:bodyPr/>
          <a:lstStyle/>
          <a:p>
            <a:pPr defTabSz="951304"/>
            <a:r>
              <a:rPr lang="en-US" sz="2000" spc="-51" dirty="0">
                <a:solidFill>
                  <a:srgbClr val="50E6FF"/>
                </a:solidFill>
                <a:latin typeface="Segoe UI Semibold"/>
              </a:rPr>
              <a:t>Keep on with</a:t>
            </a:r>
            <a:br>
              <a:rPr lang="en-US" sz="2000" spc="-51" dirty="0">
                <a:solidFill>
                  <a:srgbClr val="50E6FF"/>
                </a:solidFill>
                <a:latin typeface="Segoe UI Semibold"/>
              </a:rPr>
            </a:br>
            <a:r>
              <a:rPr lang="en-US" sz="4000" spc="-51" dirty="0">
                <a:solidFill>
                  <a:srgbClr val="50E6FF"/>
                </a:solidFill>
                <a:latin typeface="Segoe UI Semibold"/>
              </a:rPr>
              <a:t>Microsoft Learn</a:t>
            </a:r>
          </a:p>
        </p:txBody>
      </p:sp>
      <p:sp>
        <p:nvSpPr>
          <p:cNvPr id="3" name="Text Placeholder 2">
            <a:extLst>
              <a:ext uri="{FF2B5EF4-FFF2-40B4-BE49-F238E27FC236}">
                <a16:creationId xmlns:a16="http://schemas.microsoft.com/office/drawing/2014/main" id="{C9CA5B3E-7E0C-40CB-B3A5-416346F58EA3}"/>
              </a:ext>
            </a:extLst>
          </p:cNvPr>
          <p:cNvSpPr>
            <a:spLocks noGrp="1"/>
          </p:cNvSpPr>
          <p:nvPr>
            <p:ph type="body" sz="quarter" idx="10"/>
          </p:nvPr>
        </p:nvSpPr>
        <p:spPr>
          <a:xfrm>
            <a:off x="598150" y="1765649"/>
            <a:ext cx="3458036" cy="989117"/>
          </a:xfrm>
        </p:spPr>
        <p:txBody>
          <a:bodyPr/>
          <a:lstStyle/>
          <a:p>
            <a:r>
              <a:rPr lang="en-US" sz="2000" dirty="0"/>
              <a:t>Review an interactive course with hands-on exercises, videos, and knowledge checks</a:t>
            </a:r>
          </a:p>
        </p:txBody>
      </p:sp>
      <p:pic>
        <p:nvPicPr>
          <p:cNvPr id="4" name="Picture 3" descr="Microsoft Learn designed image">
            <a:extLst>
              <a:ext uri="{FF2B5EF4-FFF2-40B4-BE49-F238E27FC236}">
                <a16:creationId xmlns:a16="http://schemas.microsoft.com/office/drawing/2014/main" id="{C674142A-0615-48CB-AE46-D4351F87F1E4}"/>
              </a:ext>
            </a:extLst>
          </p:cNvPr>
          <p:cNvPicPr>
            <a:picLocks noChangeAspect="1"/>
          </p:cNvPicPr>
          <p:nvPr/>
        </p:nvPicPr>
        <p:blipFill rotWithShape="1">
          <a:blip r:embed="rId2"/>
          <a:srcRect l="47257"/>
          <a:stretch/>
        </p:blipFill>
        <p:spPr>
          <a:xfrm>
            <a:off x="5877168" y="29"/>
            <a:ext cx="6558047" cy="6994467"/>
          </a:xfrm>
          <a:prstGeom prst="rect">
            <a:avLst/>
          </a:prstGeom>
        </p:spPr>
      </p:pic>
      <p:sp>
        <p:nvSpPr>
          <p:cNvPr id="5" name="Rectangle 4">
            <a:hlinkClick r:id="rId3"/>
            <a:extLst>
              <a:ext uri="{FF2B5EF4-FFF2-40B4-BE49-F238E27FC236}">
                <a16:creationId xmlns:a16="http://schemas.microsoft.com/office/drawing/2014/main" id="{B2D63F69-E4C9-4748-B006-D224ADCCA9E3}"/>
              </a:ext>
            </a:extLst>
          </p:cNvPr>
          <p:cNvSpPr/>
          <p:nvPr/>
        </p:nvSpPr>
        <p:spPr bwMode="auto">
          <a:xfrm>
            <a:off x="898770" y="3665415"/>
            <a:ext cx="3970215" cy="14771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latin typeface="+mj-lt"/>
                <a:ea typeface="Segoe UI" pitchFamily="34" charset="0"/>
                <a:cs typeface="Segoe UI" pitchFamily="34" charset="0"/>
              </a:rPr>
              <a:t>Insert Title Here</a:t>
            </a:r>
            <a:br>
              <a:rPr lang="en-US" sz="2000" dirty="0">
                <a:gradFill>
                  <a:gsLst>
                    <a:gs pos="0">
                      <a:srgbClr val="FFFFFF"/>
                    </a:gs>
                    <a:gs pos="100000">
                      <a:srgbClr val="FFFFFF"/>
                    </a:gs>
                  </a:gsLst>
                  <a:lin ang="5400000" scaled="0"/>
                </a:gradFill>
                <a:latin typeface="+mj-lt"/>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r>
              <a:rPr lang="en-US" sz="20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 docs.com/learn</a:t>
            </a:r>
          </a:p>
        </p:txBody>
      </p:sp>
    </p:spTree>
    <p:extLst>
      <p:ext uri="{BB962C8B-B14F-4D97-AF65-F5344CB8AC3E}">
        <p14:creationId xmlns:p14="http://schemas.microsoft.com/office/powerpoint/2010/main" val="77362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77E3C-B9DF-4DB3-93AC-F721F7456B8B}"/>
              </a:ext>
            </a:extLst>
          </p:cNvPr>
          <p:cNvSpPr>
            <a:spLocks noGrp="1"/>
          </p:cNvSpPr>
          <p:nvPr>
            <p:ph type="title"/>
          </p:nvPr>
        </p:nvSpPr>
        <p:spPr>
          <a:xfrm>
            <a:off x="600059" y="466301"/>
            <a:ext cx="4994444" cy="923330"/>
          </a:xfrm>
        </p:spPr>
        <p:txBody>
          <a:bodyPr/>
          <a:lstStyle/>
          <a:p>
            <a:pPr defTabSz="951304"/>
            <a:r>
              <a:rPr lang="en-US" sz="2000" spc="-51" dirty="0">
                <a:solidFill>
                  <a:srgbClr val="50E6FF"/>
                </a:solidFill>
                <a:latin typeface="Segoe UI Semibold"/>
              </a:rPr>
              <a:t>Keep on with</a:t>
            </a:r>
            <a:br>
              <a:rPr lang="en-US" sz="2000" spc="-51" dirty="0">
                <a:solidFill>
                  <a:srgbClr val="50E6FF"/>
                </a:solidFill>
                <a:latin typeface="Segoe UI Semibold"/>
              </a:rPr>
            </a:br>
            <a:r>
              <a:rPr lang="en-US" sz="4000" spc="-51" dirty="0">
                <a:solidFill>
                  <a:srgbClr val="50E6FF"/>
                </a:solidFill>
                <a:latin typeface="Segoe UI Semibold"/>
              </a:rPr>
              <a:t>Microsoft Learn</a:t>
            </a:r>
          </a:p>
        </p:txBody>
      </p:sp>
      <p:sp>
        <p:nvSpPr>
          <p:cNvPr id="3" name="Text Placeholder 2">
            <a:extLst>
              <a:ext uri="{FF2B5EF4-FFF2-40B4-BE49-F238E27FC236}">
                <a16:creationId xmlns:a16="http://schemas.microsoft.com/office/drawing/2014/main" id="{C9CA5B3E-7E0C-40CB-B3A5-416346F58EA3}"/>
              </a:ext>
            </a:extLst>
          </p:cNvPr>
          <p:cNvSpPr>
            <a:spLocks noGrp="1"/>
          </p:cNvSpPr>
          <p:nvPr>
            <p:ph type="body" sz="quarter" idx="10"/>
          </p:nvPr>
        </p:nvSpPr>
        <p:spPr>
          <a:xfrm>
            <a:off x="598150" y="1765649"/>
            <a:ext cx="3458036" cy="989117"/>
          </a:xfrm>
        </p:spPr>
        <p:txBody>
          <a:bodyPr/>
          <a:lstStyle/>
          <a:p>
            <a:r>
              <a:rPr lang="en-US" sz="2000" dirty="0"/>
              <a:t>Review an interactive course with hands-on exercises, videos, and knowledge checks</a:t>
            </a:r>
          </a:p>
        </p:txBody>
      </p:sp>
      <p:pic>
        <p:nvPicPr>
          <p:cNvPr id="4" name="Picture 3" descr="Microsoft Learn designed image">
            <a:extLst>
              <a:ext uri="{FF2B5EF4-FFF2-40B4-BE49-F238E27FC236}">
                <a16:creationId xmlns:a16="http://schemas.microsoft.com/office/drawing/2014/main" id="{C674142A-0615-48CB-AE46-D4351F87F1E4}"/>
              </a:ext>
            </a:extLst>
          </p:cNvPr>
          <p:cNvPicPr>
            <a:picLocks noChangeAspect="1"/>
          </p:cNvPicPr>
          <p:nvPr/>
        </p:nvPicPr>
        <p:blipFill rotWithShape="1">
          <a:blip r:embed="rId3"/>
          <a:srcRect l="47257"/>
          <a:stretch/>
        </p:blipFill>
        <p:spPr>
          <a:xfrm>
            <a:off x="5877168" y="29"/>
            <a:ext cx="6558047" cy="6994467"/>
          </a:xfrm>
          <a:prstGeom prst="rect">
            <a:avLst/>
          </a:prstGeom>
        </p:spPr>
      </p:pic>
      <p:sp>
        <p:nvSpPr>
          <p:cNvPr id="5" name="Rectangle 4">
            <a:hlinkClick r:id="rId4"/>
            <a:extLst>
              <a:ext uri="{FF2B5EF4-FFF2-40B4-BE49-F238E27FC236}">
                <a16:creationId xmlns:a16="http://schemas.microsoft.com/office/drawing/2014/main" id="{B2D63F69-E4C9-4748-B006-D224ADCCA9E3}"/>
              </a:ext>
            </a:extLst>
          </p:cNvPr>
          <p:cNvSpPr/>
          <p:nvPr/>
        </p:nvSpPr>
        <p:spPr bwMode="auto">
          <a:xfrm>
            <a:off x="898770" y="3665415"/>
            <a:ext cx="3970215" cy="14771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latin typeface="+mj-lt"/>
                <a:ea typeface="Segoe UI" pitchFamily="34" charset="0"/>
                <a:cs typeface="Segoe UI" pitchFamily="34" charset="0"/>
              </a:rPr>
              <a:t>Insert Title Here</a:t>
            </a:r>
            <a:br>
              <a:rPr lang="en-US" sz="2000" dirty="0">
                <a:gradFill>
                  <a:gsLst>
                    <a:gs pos="0">
                      <a:srgbClr val="FFFFFF"/>
                    </a:gs>
                    <a:gs pos="100000">
                      <a:srgbClr val="FFFFFF"/>
                    </a:gs>
                  </a:gsLst>
                  <a:lin ang="5400000" scaled="0"/>
                </a:gradFill>
                <a:latin typeface="+mj-lt"/>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br>
              <a:rPr lang="en-US" sz="2000" dirty="0">
                <a:gradFill>
                  <a:gsLst>
                    <a:gs pos="0">
                      <a:srgbClr val="FFFFFF"/>
                    </a:gs>
                    <a:gs pos="100000">
                      <a:srgbClr val="FFFFFF"/>
                    </a:gs>
                  </a:gsLst>
                  <a:lin ang="5400000" scaled="0"/>
                </a:gradFill>
                <a:ea typeface="Segoe UI" pitchFamily="34" charset="0"/>
                <a:cs typeface="Segoe UI" pitchFamily="34" charset="0"/>
              </a:rPr>
            </a:br>
            <a:r>
              <a:rPr lang="en-US"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rPr>
              <a:t>@ docs.com/learn</a:t>
            </a:r>
            <a:endParaRPr lang="en-US" sz="2000" dirty="0">
              <a:gradFill>
                <a:gsLst>
                  <a:gs pos="0">
                    <a:srgbClr val="FFFFFF"/>
                  </a:gs>
                  <a:gs pos="100000">
                    <a:srgbClr val="FFFFFF"/>
                  </a:gs>
                </a:gsLst>
                <a:lin ang="5400000" scaled="0"/>
              </a:gradFill>
              <a:latin typeface="Segoe UI Semilight" panose="020B0402040204020203" pitchFamily="34" charset="0"/>
              <a:ea typeface="Segoe UI" pitchFamily="34" charset="0"/>
              <a:cs typeface="Segoe UI Semilight" panose="020B0402040204020203" pitchFamily="34" charset="0"/>
            </a:endParaRPr>
          </a:p>
        </p:txBody>
      </p:sp>
    </p:spTree>
    <p:extLst>
      <p:ext uri="{BB962C8B-B14F-4D97-AF65-F5344CB8AC3E}">
        <p14:creationId xmlns:p14="http://schemas.microsoft.com/office/powerpoint/2010/main" val="26626731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Dynamics 365">
  <a:themeElements>
    <a:clrScheme name="Custom 2">
      <a:dk1>
        <a:srgbClr val="3C3C41"/>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65B3B778-14F5-8246-A9D9-04A8D8071A60}" vid="{C9E98E11-734C-F14F-ADE3-6075149E5497}"/>
    </a:ext>
  </a:extLst>
</a:theme>
</file>

<file path=ppt/theme/theme2.xml><?xml version="1.0" encoding="utf-8"?>
<a:theme xmlns:a="http://schemas.openxmlformats.org/drawingml/2006/main" name="1_WHITE TEMPLATE">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020518_Baseline File [square photo].potx" id="{C5D1F236-4B1B-4E57-A29C-AD92A4683BEF}" vid="{04698D39-7FD2-42AF-81C6-B18BB52E45EF}"/>
    </a:ext>
  </a:extLst>
</a:theme>
</file>

<file path=ppt/theme/theme3.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4E284496-52C1-405F-ADD9-D60704CD916A}"/>
    </a:ext>
  </a:extLst>
</a:theme>
</file>

<file path=ppt/theme/theme4.xml><?xml version="1.0" encoding="utf-8"?>
<a:theme xmlns:a="http://schemas.openxmlformats.org/drawingml/2006/main" name="1_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C935E561A801241B4DADB7D17A5F61B" ma:contentTypeVersion="6" ma:contentTypeDescription="Create a new document." ma:contentTypeScope="" ma:versionID="c3d617f29061f4f01b608d93f005e0e1">
  <xsd:schema xmlns:xsd="http://www.w3.org/2001/XMLSchema" xmlns:xs="http://www.w3.org/2001/XMLSchema" xmlns:p="http://schemas.microsoft.com/office/2006/metadata/properties" xmlns:ns2="aad9ad87-17c0-4878-809e-90f3adf03254" targetNamespace="http://schemas.microsoft.com/office/2006/metadata/properties" ma:root="true" ma:fieldsID="c71e5ee0ca9797ad1e678dbd235859e2" ns2:_="">
    <xsd:import namespace="aad9ad87-17c0-4878-809e-90f3adf0325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d9ad87-17c0-4878-809e-90f3adf0325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fals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AutoTags xmlns="aad9ad87-17c0-4878-809e-90f3adf03254" xsi:nil="true"/>
  </documentManagement>
</p:properties>
</file>

<file path=customXml/itemProps1.xml><?xml version="1.0" encoding="utf-8"?>
<ds:datastoreItem xmlns:ds="http://schemas.openxmlformats.org/officeDocument/2006/customXml" ds:itemID="{40A3737A-446F-46BB-8B1B-778A42B62143}">
  <ds:schemaRefs>
    <ds:schemaRef ds:uri="aad9ad87-17c0-4878-809e-90f3adf0325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aad9ad87-17c0-4878-809e-90f3adf0325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Azure_PowerPoint_template_Oct18 (1)</Template>
  <TotalTime>309</TotalTime>
  <Words>99</Words>
  <Application>Microsoft Office PowerPoint</Application>
  <PresentationFormat>Custom</PresentationFormat>
  <Paragraphs>18</Paragraphs>
  <Slides>4</Slides>
  <Notes>3</Notes>
  <HiddenSlides>3</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4</vt:i4>
      </vt:variant>
    </vt:vector>
  </HeadingPairs>
  <TitlesOfParts>
    <vt:vector size="16" baseType="lpstr">
      <vt:lpstr>Arial</vt:lpstr>
      <vt:lpstr>Calibri</vt:lpstr>
      <vt:lpstr>Consolas</vt:lpstr>
      <vt:lpstr>Segoe UI</vt:lpstr>
      <vt:lpstr>Segoe UI Light</vt:lpstr>
      <vt:lpstr>Segoe UI Semibold</vt:lpstr>
      <vt:lpstr>Segoe UI Semilight</vt:lpstr>
      <vt:lpstr>Wingdings</vt:lpstr>
      <vt:lpstr>Dynamics 365</vt:lpstr>
      <vt:lpstr>1_WHITE TEMPLATE</vt:lpstr>
      <vt:lpstr>White Template</vt:lpstr>
      <vt:lpstr>1_9-51052_Microsoft_Ready_Template_Light</vt:lpstr>
      <vt:lpstr>Azure Cosmos DB </vt:lpstr>
      <vt:lpstr>Agenda</vt:lpstr>
      <vt:lpstr>Keep on with Microsoft Learn</vt:lpstr>
      <vt:lpstr>Keep on with Microsoft Learn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Nikisha Reyes-Grange</dc:creator>
  <cp:keywords/>
  <dc:description>Template: Ariel Butz; ZUM Communications
Formatting: 
Audience Type:</dc:description>
  <cp:lastModifiedBy>Sidney Andrews</cp:lastModifiedBy>
  <cp:revision>8</cp:revision>
  <dcterms:created xsi:type="dcterms:W3CDTF">2019-01-23T04:37:45Z</dcterms:created>
  <dcterms:modified xsi:type="dcterms:W3CDTF">2021-06-17T18:12:32Z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0x0101000C935E561A801241B4DADB7D17A5F61B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Owner">
    <vt:lpwstr>nrg@microsoft.com</vt:lpwstr>
  </property>
  <property fmtid="{D5CDD505-2E9C-101B-9397-08002B2CF9AE}" pid="14" name="MSIP_Label_f42aa342-8706-4288-bd11-ebb85995028c_SetDate">
    <vt:lpwstr>2019-01-23T04:38:01.1182959Z</vt:lpwstr>
  </property>
  <property fmtid="{D5CDD505-2E9C-101B-9397-08002B2CF9AE}" pid="15" name="MSIP_Label_f42aa342-8706-4288-bd11-ebb85995028c_Name">
    <vt:lpwstr>General</vt:lpwstr>
  </property>
  <property fmtid="{D5CDD505-2E9C-101B-9397-08002B2CF9AE}" pid="16" name="MSIP_Label_f42aa342-8706-4288-bd11-ebb85995028c_Application">
    <vt:lpwstr>Microsoft Azure Information Protection</vt:lpwstr>
  </property>
  <property fmtid="{D5CDD505-2E9C-101B-9397-08002B2CF9AE}" pid="17" name="MSIP_Label_f42aa342-8706-4288-bd11-ebb85995028c_ActionId">
    <vt:lpwstr>24664f63-87ff-4c0a-a834-7b70a6f06d36</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